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55" r:id="rId5"/>
  </p:sldMasterIdLst>
  <p:notesMasterIdLst>
    <p:notesMasterId r:id="rId22"/>
  </p:notesMasterIdLst>
  <p:handoutMasterIdLst>
    <p:handoutMasterId r:id="rId23"/>
  </p:handoutMasterIdLst>
  <p:sldIdLst>
    <p:sldId id="1845" r:id="rId6"/>
    <p:sldId id="4336" r:id="rId7"/>
    <p:sldId id="4319" r:id="rId8"/>
    <p:sldId id="4320" r:id="rId9"/>
    <p:sldId id="4321" r:id="rId10"/>
    <p:sldId id="4324" r:id="rId11"/>
    <p:sldId id="4323" r:id="rId12"/>
    <p:sldId id="4327" r:id="rId13"/>
    <p:sldId id="4333" r:id="rId14"/>
    <p:sldId id="4334" r:id="rId15"/>
    <p:sldId id="4326" r:id="rId16"/>
    <p:sldId id="4328" r:id="rId17"/>
    <p:sldId id="261" r:id="rId18"/>
    <p:sldId id="263" r:id="rId19"/>
    <p:sldId id="4330" r:id="rId20"/>
    <p:sldId id="4329" r:id="rId21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Ready Template" id="{A073DAE3-B461-442F-A3D3-6642BD875E45}">
          <p14:sldIdLst>
            <p14:sldId id="1845"/>
            <p14:sldId id="4336"/>
            <p14:sldId id="4319"/>
            <p14:sldId id="4320"/>
            <p14:sldId id="4321"/>
            <p14:sldId id="4324"/>
            <p14:sldId id="4323"/>
            <p14:sldId id="4327"/>
            <p14:sldId id="4333"/>
            <p14:sldId id="4334"/>
            <p14:sldId id="4326"/>
            <p14:sldId id="4328"/>
            <p14:sldId id="261"/>
            <p14:sldId id="263"/>
            <p14:sldId id="4330"/>
            <p14:sldId id="4329"/>
          </p14:sldIdLst>
        </p14:section>
        <p14:section name="Default Section" id="{C32C63AC-80FF-4C9E-A821-305E10FAD603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0000"/>
    <a:srgbClr val="FFFFFF"/>
    <a:srgbClr val="0D0D0D"/>
    <a:srgbClr val="232323"/>
    <a:srgbClr val="1A1A1A"/>
    <a:srgbClr val="0078D4"/>
    <a:srgbClr val="107C10"/>
    <a:srgbClr val="EAEAEA"/>
    <a:srgbClr val="004B50"/>
    <a:srgbClr val="008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0" autoAdjust="0"/>
    <p:restoredTop sz="78424" autoAdjust="0"/>
  </p:normalViewPr>
  <p:slideViewPr>
    <p:cSldViewPr snapToGrid="0">
      <p:cViewPr varScale="1">
        <p:scale>
          <a:sx n="86" d="100"/>
          <a:sy n="86" d="100"/>
        </p:scale>
        <p:origin x="1266" y="96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192"/>
    </p:cViewPr>
  </p:sorterViewPr>
  <p:notesViewPr>
    <p:cSldViewPr snapToGrid="0" showGuides="1">
      <p:cViewPr varScale="1">
        <p:scale>
          <a:sx n="84" d="100"/>
          <a:sy n="84" d="100"/>
        </p:scale>
        <p:origin x="3828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3.5244655631943893E-2"/>
          <c:y val="3.3593910054416386E-2"/>
          <c:w val="0.94160317151650053"/>
          <c:h val="0.91771736618631528"/>
        </c:manualLayout>
      </c:layout>
      <c:surface3DChart>
        <c:wireframe val="0"/>
        <c:ser>
          <c:idx val="0"/>
          <c:order val="0"/>
          <c:tx>
            <c:strRef>
              <c:f>Sheet1!$B$1</c:f>
              <c:strCache>
                <c:ptCount val="1"/>
                <c:pt idx="0">
                  <c:v>W12</c:v>
                </c:pt>
              </c:strCache>
            </c:strRef>
          </c:tx>
          <c:spPr>
            <a:solidFill>
              <a:schemeClr val="accent3">
                <a:shade val="65000"/>
              </a:schemeClr>
            </a:solidFill>
            <a:ln/>
            <a:effectLst/>
            <a:sp3d/>
          </c:spPr>
          <c:cat>
            <c:numRef>
              <c:f>Sheet1!$A$2:$A$5</c:f>
              <c:numCache>
                <c:formatCode>General</c:formatCode>
                <c:ptCount val="4"/>
                <c:pt idx="0">
                  <c:v>0.25</c:v>
                </c:pt>
                <c:pt idx="1">
                  <c:v>0.5</c:v>
                </c:pt>
                <c:pt idx="2">
                  <c:v>0.75</c:v>
                </c:pt>
                <c:pt idx="3">
                  <c:v>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0.2</c:v>
                </c:pt>
                <c:pt idx="1">
                  <c:v>0.3</c:v>
                </c:pt>
                <c:pt idx="2">
                  <c:v>0.5</c:v>
                </c:pt>
                <c:pt idx="3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CD-4D2D-A6B5-A4D488CD37A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W2</c:v>
                </c:pt>
              </c:strCache>
            </c:strRef>
          </c:tx>
          <c:spPr>
            <a:solidFill>
              <a:schemeClr val="accent3"/>
            </a:solidFill>
            <a:ln/>
            <a:effectLst/>
            <a:sp3d/>
          </c:spPr>
          <c:cat>
            <c:numRef>
              <c:f>Sheet1!$A$2:$A$5</c:f>
              <c:numCache>
                <c:formatCode>General</c:formatCode>
                <c:ptCount val="4"/>
                <c:pt idx="0">
                  <c:v>0.25</c:v>
                </c:pt>
                <c:pt idx="1">
                  <c:v>0.5</c:v>
                </c:pt>
                <c:pt idx="2">
                  <c:v>0.75</c:v>
                </c:pt>
                <c:pt idx="3">
                  <c:v>1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0.4</c:v>
                </c:pt>
                <c:pt idx="1">
                  <c:v>0.6</c:v>
                </c:pt>
                <c:pt idx="2">
                  <c:v>0.2</c:v>
                </c:pt>
                <c:pt idx="3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CD-4D2D-A6B5-A4D488CD37A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</c:v>
                </c:pt>
              </c:strCache>
            </c:strRef>
          </c:tx>
          <c:spPr>
            <a:solidFill>
              <a:schemeClr val="accent3">
                <a:tint val="65000"/>
              </a:schemeClr>
            </a:solidFill>
            <a:ln/>
            <a:effectLst/>
            <a:sp3d/>
          </c:spPr>
          <c:cat>
            <c:numRef>
              <c:f>Sheet1!$A$2:$A$5</c:f>
              <c:numCache>
                <c:formatCode>General</c:formatCode>
                <c:ptCount val="4"/>
                <c:pt idx="0">
                  <c:v>0.25</c:v>
                </c:pt>
                <c:pt idx="1">
                  <c:v>0.5</c:v>
                </c:pt>
                <c:pt idx="2">
                  <c:v>0.75</c:v>
                </c:pt>
                <c:pt idx="3">
                  <c:v>1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0.6</c:v>
                </c:pt>
                <c:pt idx="1">
                  <c:v>0.7</c:v>
                </c:pt>
                <c:pt idx="2">
                  <c:v>0.5</c:v>
                </c:pt>
                <c:pt idx="3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CCD-4D2D-A6B5-A4D488CD37A2}"/>
            </c:ext>
          </c:extLst>
        </c:ser>
        <c:bandFmts>
          <c:bandFmt>
            <c:idx val="0"/>
            <c:spPr>
              <a:solidFill>
                <a:schemeClr val="accent3">
                  <a:shade val="42000"/>
                </a:schemeClr>
              </a:solidFill>
              <a:ln/>
              <a:effectLst/>
              <a:sp3d/>
            </c:spPr>
          </c:bandFmt>
          <c:bandFmt>
            <c:idx val="1"/>
            <c:spPr>
              <a:solidFill>
                <a:schemeClr val="accent3">
                  <a:shade val="55000"/>
                </a:schemeClr>
              </a:solidFill>
              <a:ln/>
              <a:effectLst/>
              <a:sp3d/>
            </c:spPr>
          </c:bandFmt>
          <c:bandFmt>
            <c:idx val="2"/>
            <c:spPr>
              <a:solidFill>
                <a:schemeClr val="accent3">
                  <a:shade val="68000"/>
                </a:schemeClr>
              </a:solidFill>
              <a:ln/>
              <a:effectLst/>
              <a:sp3d/>
            </c:spPr>
          </c:bandFmt>
          <c:bandFmt>
            <c:idx val="3"/>
            <c:spPr>
              <a:solidFill>
                <a:schemeClr val="accent3">
                  <a:shade val="80000"/>
                </a:schemeClr>
              </a:solidFill>
              <a:ln/>
              <a:effectLst/>
              <a:sp3d/>
            </c:spPr>
          </c:bandFmt>
          <c:bandFmt>
            <c:idx val="4"/>
            <c:spPr>
              <a:solidFill>
                <a:schemeClr val="accent3">
                  <a:shade val="93000"/>
                </a:schemeClr>
              </a:solidFill>
              <a:ln/>
              <a:effectLst/>
              <a:sp3d/>
            </c:spPr>
          </c:bandFmt>
          <c:bandFmt>
            <c:idx val="5"/>
            <c:spPr>
              <a:solidFill>
                <a:schemeClr val="accent3">
                  <a:tint val="94000"/>
                </a:schemeClr>
              </a:solidFill>
              <a:ln/>
              <a:effectLst/>
              <a:sp3d/>
            </c:spPr>
          </c:bandFmt>
          <c:bandFmt>
            <c:idx val="6"/>
            <c:spPr>
              <a:solidFill>
                <a:schemeClr val="accent3">
                  <a:tint val="81000"/>
                </a:schemeClr>
              </a:solidFill>
              <a:ln/>
              <a:effectLst/>
              <a:sp3d/>
            </c:spPr>
          </c:bandFmt>
          <c:bandFmt>
            <c:idx val="7"/>
            <c:spPr>
              <a:solidFill>
                <a:schemeClr val="accent3">
                  <a:tint val="69000"/>
                </a:schemeClr>
              </a:solidFill>
              <a:ln/>
              <a:effectLst/>
              <a:sp3d/>
            </c:spPr>
          </c:bandFmt>
          <c:bandFmt>
            <c:idx val="8"/>
            <c:spPr>
              <a:solidFill>
                <a:schemeClr val="accent3">
                  <a:tint val="56000"/>
                </a:schemeClr>
              </a:solidFill>
              <a:ln/>
              <a:effectLst/>
              <a:sp3d/>
            </c:spPr>
          </c:bandFmt>
          <c:bandFmt>
            <c:idx val="9"/>
            <c:spPr>
              <a:solidFill>
                <a:schemeClr val="accent3">
                  <a:tint val="43000"/>
                </a:schemeClr>
              </a:solidFill>
              <a:ln/>
              <a:effectLst/>
              <a:sp3d/>
            </c:spPr>
          </c:bandFmt>
          <c:bandFmt>
            <c:idx val="10"/>
            <c:spPr>
              <a:solidFill>
                <a:schemeClr val="accent3">
                  <a:tint val="30000"/>
                </a:schemeClr>
              </a:solidFill>
              <a:ln/>
              <a:effectLst/>
              <a:sp3d/>
            </c:spPr>
          </c:bandFmt>
          <c:bandFmt>
            <c:idx val="11"/>
            <c:spPr>
              <a:solidFill>
                <a:schemeClr val="accent3">
                  <a:tint val="18000"/>
                </a:schemeClr>
              </a:solidFill>
              <a:ln/>
              <a:effectLst/>
              <a:sp3d/>
            </c:spPr>
          </c:bandFmt>
          <c:bandFmt>
            <c:idx val="12"/>
            <c:spPr>
              <a:solidFill>
                <a:schemeClr val="accent3">
                  <a:tint val="5000"/>
                </a:schemeClr>
              </a:solidFill>
              <a:ln/>
              <a:effectLst/>
              <a:sp3d/>
            </c:spPr>
          </c:bandFmt>
          <c:bandFmt>
            <c:idx val="13"/>
            <c:spPr>
              <a:solidFill>
                <a:schemeClr val="accent3">
                  <a:tint val="92000"/>
                </a:schemeClr>
              </a:solidFill>
              <a:ln/>
              <a:effectLst/>
              <a:sp3d/>
            </c:spPr>
          </c:bandFmt>
          <c:bandFmt>
            <c:idx val="14"/>
            <c:spPr>
              <a:solidFill>
                <a:schemeClr val="accent3">
                  <a:tint val="80000"/>
                </a:schemeClr>
              </a:solidFill>
              <a:ln/>
              <a:effectLst/>
              <a:sp3d/>
            </c:spPr>
          </c:bandFmt>
        </c:bandFmts>
        <c:axId val="761157848"/>
        <c:axId val="761173592"/>
        <c:axId val="760727664"/>
      </c:surface3DChart>
      <c:catAx>
        <c:axId val="7611578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1173592"/>
        <c:crosses val="autoZero"/>
        <c:auto val="1"/>
        <c:lblAlgn val="ctr"/>
        <c:lblOffset val="100"/>
        <c:noMultiLvlLbl val="0"/>
      </c:catAx>
      <c:valAx>
        <c:axId val="761173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1157848"/>
        <c:crosses val="autoZero"/>
        <c:crossBetween val="midCat"/>
      </c:valAx>
      <c:serAx>
        <c:axId val="760727664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1173592"/>
        <c:crosses val="autoZero"/>
      </c:ser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4/11/2019 3:03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4/11/2019 3:03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2B3E36-5CE0-4CB7-82DE-38A88C71BFA8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4/11/2019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8815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calculate overall loss.</a:t>
            </a:r>
          </a:p>
          <a:p>
            <a:r>
              <a:rPr lang="en-US" dirty="0"/>
              <a:t>now take the holdout set and validate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4/11/2019 4:57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707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</a:t>
            </a:r>
            <a:r>
              <a:rPr lang="en-US" dirty="0"/>
              <a:t> lied</a:t>
            </a:r>
          </a:p>
          <a:p>
            <a:r>
              <a:rPr lang="en-US" dirty="0"/>
              <a:t>in reality we don’t send one iris at a time</a:t>
            </a:r>
          </a:p>
          <a:p>
            <a:r>
              <a:rPr lang="en-US" dirty="0"/>
              <a:t>mini-batch</a:t>
            </a:r>
          </a:p>
          <a:p>
            <a:r>
              <a:rPr lang="en-US" dirty="0"/>
              <a:t>we arrange the values as a vector, then as a matrix</a:t>
            </a:r>
          </a:p>
          <a:p>
            <a:r>
              <a:rPr lang="en-US" dirty="0"/>
              <a:t>then w and b as vectors</a:t>
            </a:r>
          </a:p>
          <a:p>
            <a:r>
              <a:rPr lang="en-US" dirty="0"/>
              <a:t>now we can do linear algebra</a:t>
            </a:r>
          </a:p>
          <a:p>
            <a:r>
              <a:rPr lang="en-US" dirty="0"/>
              <a:t>this is why we use GPUs.  graphical games are just matrices and vectors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4/11/2019 4:58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933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is this applied to images?  </a:t>
            </a:r>
          </a:p>
          <a:p>
            <a:r>
              <a:rPr lang="en-US" dirty="0"/>
              <a:t>array of RGBs</a:t>
            </a:r>
          </a:p>
          <a:p>
            <a:r>
              <a:rPr lang="en-US" dirty="0"/>
              <a:t>this can be fed into a perceptron, but not great</a:t>
            </a:r>
          </a:p>
          <a:p>
            <a:r>
              <a:rPr lang="en-US" dirty="0"/>
              <a:t>much of the data isn’t valuable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4/11/2019 5:00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4675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the numbers that are valuable</a:t>
            </a:r>
          </a:p>
          <a:p>
            <a:r>
              <a:rPr lang="en-US" dirty="0"/>
              <a:t>pixel intensity (b/w image)</a:t>
            </a:r>
          </a:p>
          <a:p>
            <a:r>
              <a:rPr lang="en-US" dirty="0"/>
              <a:t>create a filter (smaller than what I’m working with), assigned randomly</a:t>
            </a:r>
          </a:p>
          <a:p>
            <a:r>
              <a:rPr lang="en-US" dirty="0"/>
              <a:t>generate a feature map</a:t>
            </a:r>
          </a:p>
          <a:p>
            <a:r>
              <a:rPr lang="en-US" dirty="0"/>
              <a:t>do multiplication</a:t>
            </a:r>
          </a:p>
          <a:p>
            <a:r>
              <a:rPr lang="en-US" dirty="0"/>
              <a:t>“convolve” the image</a:t>
            </a:r>
          </a:p>
          <a:p>
            <a:r>
              <a:rPr lang="en-US" dirty="0"/>
              <a:t>but we still have the same number of values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4/11/2019 5:02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5816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output is something that looks like this</a:t>
            </a:r>
          </a:p>
          <a:p>
            <a:r>
              <a:rPr lang="en-US" dirty="0"/>
              <a:t>take the max value of each square and convolve</a:t>
            </a:r>
          </a:p>
          <a:p>
            <a:r>
              <a:rPr lang="en-US" dirty="0"/>
              <a:t>this exaggerates the feature</a:t>
            </a:r>
          </a:p>
          <a:p>
            <a:r>
              <a:rPr lang="en-US" dirty="0"/>
              <a:t>we have summarized a larger matrix to a smaller one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4/11/2019 5:05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4589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action</a:t>
            </a:r>
          </a:p>
          <a:p>
            <a:r>
              <a:rPr lang="en-US" dirty="0"/>
              <a:t>we may choose to randomly drop things to avoid overfitting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4/11/2019 5:08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6718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we have a model we save it</a:t>
            </a:r>
          </a:p>
          <a:p>
            <a:r>
              <a:rPr lang="en-US" dirty="0"/>
              <a:t>sometimes save the weights separately</a:t>
            </a:r>
          </a:p>
          <a:p>
            <a:r>
              <a:rPr lang="en-US" dirty="0"/>
              <a:t>put it in a repo</a:t>
            </a:r>
          </a:p>
          <a:p>
            <a:r>
              <a:rPr lang="en-US" dirty="0"/>
              <a:t>define a compute image to use that model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4/11/2019 5:10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033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2B3E36-5CE0-4CB7-82DE-38A88C71BFA8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4/11/2019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2200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 is about defining a function that takes input and generates output</a:t>
            </a:r>
          </a:p>
          <a:p>
            <a:r>
              <a:rPr lang="en-US" dirty="0"/>
              <a:t>lot of math involved, but you don’t need to be a </a:t>
            </a:r>
            <a:r>
              <a:rPr lang="en-US" dirty="0" err="1"/>
              <a:t>phd</a:t>
            </a:r>
            <a:endParaRPr lang="en-US" dirty="0"/>
          </a:p>
          <a:p>
            <a:r>
              <a:rPr lang="en-US" dirty="0"/>
              <a:t>predict the label</a:t>
            </a:r>
          </a:p>
          <a:p>
            <a:r>
              <a:rPr lang="en-US" dirty="0"/>
              <a:t>assume classification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4/11/2019 3:10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003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iris classification data:  hello world of ML</a:t>
            </a:r>
          </a:p>
          <a:p>
            <a:r>
              <a:rPr lang="en-US" dirty="0"/>
              <a:t>3 different species of irises</a:t>
            </a:r>
          </a:p>
          <a:p>
            <a:r>
              <a:rPr lang="en-US" dirty="0"/>
              <a:t>x is a vector of multiple values (length, width,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y is a vector.  The output is the probabilities of the classes</a:t>
            </a:r>
          </a:p>
          <a:p>
            <a:r>
              <a:rPr lang="en-US" dirty="0"/>
              <a:t>we know the inputs, but what is f?</a:t>
            </a:r>
          </a:p>
          <a:p>
            <a:r>
              <a:rPr lang="en-US" dirty="0"/>
              <a:t>this is “traditional ML”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4/11/2019 3:11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67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DL may be better</a:t>
            </a:r>
          </a:p>
          <a:p>
            <a:r>
              <a:rPr lang="en-US" dirty="0"/>
              <a:t>neuron</a:t>
            </a:r>
          </a:p>
          <a:p>
            <a:r>
              <a:rPr lang="en-US" dirty="0"/>
              <a:t>some inputs get stronger or weaker as we learn over time (weights)</a:t>
            </a:r>
          </a:p>
          <a:p>
            <a:r>
              <a:rPr lang="en-US" dirty="0"/>
              <a:t>when so many fire it gets passed to the next neuron</a:t>
            </a:r>
          </a:p>
          <a:p>
            <a:r>
              <a:rPr lang="en-US" dirty="0"/>
              <a:t>we want to control the firing a bit more so we add a bias (weighted sum of each x/w pair)</a:t>
            </a:r>
          </a:p>
          <a:p>
            <a:r>
              <a:rPr lang="en-US" dirty="0"/>
              <a:t>the activation function (sigmoid) squashes the output between 0 and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4/11/2019 4:46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02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vector of lengths and widths</a:t>
            </a:r>
          </a:p>
          <a:p>
            <a:r>
              <a:rPr lang="en-US" dirty="0"/>
              <a:t>neurons and randomly assigned weights</a:t>
            </a:r>
          </a:p>
          <a:p>
            <a:r>
              <a:rPr lang="en-US" dirty="0"/>
              <a:t>outputs are passed forward to another layer of neurons</a:t>
            </a:r>
          </a:p>
          <a:p>
            <a:r>
              <a:rPr lang="en-US" dirty="0"/>
              <a:t>fully connected network</a:t>
            </a:r>
          </a:p>
          <a:p>
            <a:r>
              <a:rPr lang="en-US" dirty="0"/>
              <a:t>output is always the number of classes</a:t>
            </a:r>
          </a:p>
          <a:p>
            <a:r>
              <a:rPr lang="en-US" dirty="0"/>
              <a:t>with the label we know it should’ve been.  </a:t>
            </a:r>
          </a:p>
          <a:p>
            <a:r>
              <a:rPr lang="en-US" dirty="0"/>
              <a:t>the loss function calculates the distance from the answer.</a:t>
            </a:r>
          </a:p>
          <a:p>
            <a:r>
              <a:rPr lang="en-US" dirty="0"/>
              <a:t>subtraction is squared </a:t>
            </a:r>
          </a:p>
          <a:p>
            <a:r>
              <a:rPr lang="en-US" dirty="0"/>
              <a:t>loss tells you how far from truth</a:t>
            </a:r>
          </a:p>
          <a:p>
            <a:r>
              <a:rPr lang="en-US" dirty="0"/>
              <a:t>this creates nested functions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4/11/2019 4:49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818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loss can be graphed and the weight modified with calculus</a:t>
            </a:r>
          </a:p>
          <a:p>
            <a:r>
              <a:rPr lang="en-US" dirty="0"/>
              <a:t>this is the “gradient”.  </a:t>
            </a:r>
          </a:p>
          <a:p>
            <a:r>
              <a:rPr lang="en-US" dirty="0"/>
              <a:t>which way do I adjust the weight so the loss goes down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4/11/2019 4:53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12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RGB example</a:t>
            </a:r>
          </a:p>
          <a:p>
            <a:r>
              <a:rPr lang="en-US" dirty="0"/>
              <a:t>in which direction do I adjust params so the loss goes down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4/11/2019 4:54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895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feed that back into the network and </a:t>
            </a:r>
            <a:r>
              <a:rPr lang="en-US" dirty="0" err="1"/>
              <a:t>recalc</a:t>
            </a:r>
            <a:endParaRPr lang="en-US" dirty="0"/>
          </a:p>
          <a:p>
            <a:r>
              <a:rPr lang="en-US" dirty="0"/>
              <a:t>new weights and biases should get you closer to the truth</a:t>
            </a:r>
          </a:p>
          <a:p>
            <a:r>
              <a:rPr lang="en-US" dirty="0"/>
              <a:t>epochs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4/11/2019 4:54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419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38F91980-4640-4420-B101-C9BEC37A10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E379F3-BC61-44ED-8F9B-54F8B85025ED}"/>
              </a:ext>
            </a:extLst>
          </p:cNvPr>
          <p:cNvSpPr txBox="1"/>
          <p:nvPr userDrawn="1"/>
        </p:nvSpPr>
        <p:spPr>
          <a:xfrm>
            <a:off x="586581" y="4218495"/>
            <a:ext cx="242758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February 11–15, 2019</a:t>
            </a:r>
          </a:p>
          <a:p>
            <a:pPr algn="l"/>
            <a:r>
              <a:rPr lang="en-US" sz="2000" dirty="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Seattle, WA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DB113-B00E-4752-81DB-AE332342DD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87" t="16931" r="33333" b="24211"/>
          <a:stretch/>
        </p:blipFill>
        <p:spPr bwMode="black">
          <a:xfrm>
            <a:off x="5098119" y="585788"/>
            <a:ext cx="7093880" cy="6272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AA312A-DD58-46FD-BCDC-F49B62DD9C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2322537"/>
            <a:ext cx="3012187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76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16153781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216356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4330334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12648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12648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7066C-5133-4E22-AE58-F2101DA24D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126480" cy="498598"/>
          </a:xfrm>
          <a:noFill/>
        </p:spPr>
        <p:txBody>
          <a:bodyPr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853EF-249B-4DEC-B679-038CCEA0B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13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540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front of a crowd&#10;&#10;Description generated with very high confidence">
            <a:extLst>
              <a:ext uri="{FF2B5EF4-FFF2-40B4-BE49-F238E27FC236}">
                <a16:creationId xmlns:a16="http://schemas.microsoft.com/office/drawing/2014/main" id="{ADC57F9E-658E-424C-9EF1-3587089C95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83" t="10804" r="39161" b="19692"/>
          <a:stretch/>
        </p:blipFill>
        <p:spPr>
          <a:xfrm>
            <a:off x="5333998" y="0"/>
            <a:ext cx="6858001" cy="6858000"/>
          </a:xfrm>
          <a:prstGeom prst="rect">
            <a:avLst/>
          </a:prstGeom>
        </p:spPr>
      </p:pic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B802B7FF-9FAE-427A-B679-4364FE2DB5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31E8BB-BB76-41F9-856D-368DE9900663}"/>
              </a:ext>
            </a:extLst>
          </p:cNvPr>
          <p:cNvSpPr txBox="1"/>
          <p:nvPr userDrawn="1"/>
        </p:nvSpPr>
        <p:spPr>
          <a:xfrm>
            <a:off x="586581" y="4219064"/>
            <a:ext cx="242758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February 11–15, 2019</a:t>
            </a:r>
          </a:p>
          <a:p>
            <a:pPr algn="l"/>
            <a:r>
              <a:rPr lang="en-US" sz="2000" dirty="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Seattle, WA</a:t>
            </a:r>
          </a:p>
        </p:txBody>
      </p:sp>
      <p:pic>
        <p:nvPicPr>
          <p:cNvPr id="13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9E6D70F-8056-4653-91E4-BE7FAAFEBA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4200" y="2322537"/>
            <a:ext cx="3012188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30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Confidentiality slide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07666-5C5E-4C40-8C68-86D1F3CAB0C5}"/>
              </a:ext>
            </a:extLst>
          </p:cNvPr>
          <p:cNvSpPr txBox="1"/>
          <p:nvPr userDrawn="1"/>
        </p:nvSpPr>
        <p:spPr>
          <a:xfrm>
            <a:off x="584200" y="4173080"/>
            <a:ext cx="11022584" cy="2095958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0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6B1A30E-72AA-4A8F-A97F-FD4B4989FC97}"/>
              </a:ext>
            </a:extLst>
          </p:cNvPr>
          <p:cNvSpPr/>
          <p:nvPr userDrawn="1"/>
        </p:nvSpPr>
        <p:spPr bwMode="gray">
          <a:xfrm>
            <a:off x="2697102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6F400F5-9FA0-4CE6-B207-5F2FF50C7927}"/>
              </a:ext>
            </a:extLst>
          </p:cNvPr>
          <p:cNvSpPr/>
          <p:nvPr userDrawn="1"/>
        </p:nvSpPr>
        <p:spPr bwMode="gray">
          <a:xfrm>
            <a:off x="5318069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A797159-0B2F-4995-81D8-EBFFD05AB617}"/>
              </a:ext>
            </a:extLst>
          </p:cNvPr>
          <p:cNvGrpSpPr/>
          <p:nvPr userDrawn="1"/>
        </p:nvGrpSpPr>
        <p:grpSpPr bwMode="gray">
          <a:xfrm flipH="1">
            <a:off x="5901486" y="2178437"/>
            <a:ext cx="436044" cy="827404"/>
            <a:chOff x="5200650" y="1722438"/>
            <a:chExt cx="1797050" cy="3409950"/>
          </a:xfrm>
        </p:grpSpPr>
        <p:sp>
          <p:nvSpPr>
            <p:cNvPr id="105" name="Freeform 26">
              <a:extLst>
                <a:ext uri="{FF2B5EF4-FFF2-40B4-BE49-F238E27FC236}">
                  <a16:creationId xmlns:a16="http://schemas.microsoft.com/office/drawing/2014/main" id="{D5EE552A-CFE9-4D35-BDE3-A939AA559C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200650" y="1722438"/>
              <a:ext cx="1797050" cy="3409950"/>
            </a:xfrm>
            <a:custGeom>
              <a:avLst/>
              <a:gdLst>
                <a:gd name="T0" fmla="*/ 497 w 543"/>
                <a:gd name="T1" fmla="*/ 0 h 1030"/>
                <a:gd name="T2" fmla="*/ 46 w 543"/>
                <a:gd name="T3" fmla="*/ 0 h 1030"/>
                <a:gd name="T4" fmla="*/ 0 w 543"/>
                <a:gd name="T5" fmla="*/ 46 h 1030"/>
                <a:gd name="T6" fmla="*/ 0 w 543"/>
                <a:gd name="T7" fmla="*/ 983 h 1030"/>
                <a:gd name="T8" fmla="*/ 46 w 543"/>
                <a:gd name="T9" fmla="*/ 1030 h 1030"/>
                <a:gd name="T10" fmla="*/ 497 w 543"/>
                <a:gd name="T11" fmla="*/ 1030 h 1030"/>
                <a:gd name="T12" fmla="*/ 543 w 543"/>
                <a:gd name="T13" fmla="*/ 983 h 1030"/>
                <a:gd name="T14" fmla="*/ 543 w 543"/>
                <a:gd name="T15" fmla="*/ 46 h 1030"/>
                <a:gd name="T16" fmla="*/ 497 w 543"/>
                <a:gd name="T17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3" h="1030">
                  <a:moveTo>
                    <a:pt x="497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983"/>
                    <a:pt x="0" y="983"/>
                    <a:pt x="0" y="983"/>
                  </a:cubicBezTo>
                  <a:cubicBezTo>
                    <a:pt x="0" y="1009"/>
                    <a:pt x="21" y="1030"/>
                    <a:pt x="46" y="1030"/>
                  </a:cubicBezTo>
                  <a:cubicBezTo>
                    <a:pt x="497" y="1030"/>
                    <a:pt x="497" y="1030"/>
                    <a:pt x="497" y="1030"/>
                  </a:cubicBezTo>
                  <a:cubicBezTo>
                    <a:pt x="522" y="1030"/>
                    <a:pt x="543" y="1009"/>
                    <a:pt x="543" y="983"/>
                  </a:cubicBezTo>
                  <a:cubicBezTo>
                    <a:pt x="543" y="46"/>
                    <a:pt x="543" y="46"/>
                    <a:pt x="543" y="46"/>
                  </a:cubicBezTo>
                  <a:cubicBezTo>
                    <a:pt x="543" y="21"/>
                    <a:pt x="522" y="0"/>
                    <a:pt x="497" y="0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Freeform 27">
              <a:extLst>
                <a:ext uri="{FF2B5EF4-FFF2-40B4-BE49-F238E27FC236}">
                  <a16:creationId xmlns:a16="http://schemas.microsoft.com/office/drawing/2014/main" id="{62561F91-9D8C-4635-B806-AE2D1119614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310188" y="2262188"/>
              <a:ext cx="1577975" cy="2433638"/>
            </a:xfrm>
            <a:custGeom>
              <a:avLst/>
              <a:gdLst>
                <a:gd name="T0" fmla="*/ 0 w 994"/>
                <a:gd name="T1" fmla="*/ 1533 h 1533"/>
                <a:gd name="T2" fmla="*/ 994 w 994"/>
                <a:gd name="T3" fmla="*/ 1533 h 1533"/>
                <a:gd name="T4" fmla="*/ 994 w 994"/>
                <a:gd name="T5" fmla="*/ 62 h 1533"/>
                <a:gd name="T6" fmla="*/ 498 w 994"/>
                <a:gd name="T7" fmla="*/ 0 h 1533"/>
                <a:gd name="T8" fmla="*/ 0 w 994"/>
                <a:gd name="T9" fmla="*/ 62 h 1533"/>
                <a:gd name="T10" fmla="*/ 0 w 994"/>
                <a:gd name="T1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4" h="1533">
                  <a:moveTo>
                    <a:pt x="0" y="1533"/>
                  </a:moveTo>
                  <a:lnTo>
                    <a:pt x="994" y="1533"/>
                  </a:lnTo>
                  <a:lnTo>
                    <a:pt x="994" y="62"/>
                  </a:lnTo>
                  <a:lnTo>
                    <a:pt x="498" y="0"/>
                  </a:lnTo>
                  <a:lnTo>
                    <a:pt x="0" y="62"/>
                  </a:lnTo>
                  <a:lnTo>
                    <a:pt x="0" y="1533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Rectangle 28">
              <a:extLst>
                <a:ext uri="{FF2B5EF4-FFF2-40B4-BE49-F238E27FC236}">
                  <a16:creationId xmlns:a16="http://schemas.microsoft.com/office/drawing/2014/main" id="{71C38A4E-A7CA-4FC4-B76A-394814BBAD3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310188" y="2006601"/>
              <a:ext cx="1577975" cy="3540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08" name="Rectangle 29">
              <a:extLst>
                <a:ext uri="{FF2B5EF4-FFF2-40B4-BE49-F238E27FC236}">
                  <a16:creationId xmlns:a16="http://schemas.microsoft.com/office/drawing/2014/main" id="{0EB3CFB9-1B4F-40C4-8527-07696A24C4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42013" y="3522663"/>
              <a:ext cx="804863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Rectangle 30">
              <a:extLst>
                <a:ext uri="{FF2B5EF4-FFF2-40B4-BE49-F238E27FC236}">
                  <a16:creationId xmlns:a16="http://schemas.microsoft.com/office/drawing/2014/main" id="{A6E51830-661E-42FF-A82A-D30745B76D1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689351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Rectangle 31">
              <a:extLst>
                <a:ext uri="{FF2B5EF4-FFF2-40B4-BE49-F238E27FC236}">
                  <a16:creationId xmlns:a16="http://schemas.microsoft.com/office/drawing/2014/main" id="{95201EB4-D463-4472-9390-C70DD9F565C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851276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Rectangle 32">
              <a:extLst>
                <a:ext uri="{FF2B5EF4-FFF2-40B4-BE49-F238E27FC236}">
                  <a16:creationId xmlns:a16="http://schemas.microsoft.com/office/drawing/2014/main" id="{B130CDDD-D0C4-4E72-B76C-DB984523826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013201"/>
              <a:ext cx="730250" cy="428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Rectangle 33">
              <a:extLst>
                <a:ext uri="{FF2B5EF4-FFF2-40B4-BE49-F238E27FC236}">
                  <a16:creationId xmlns:a16="http://schemas.microsoft.com/office/drawing/2014/main" id="{65FB6058-8B32-4371-95BE-A2B310C6B8F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178301"/>
              <a:ext cx="132715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Rectangle 34">
              <a:extLst>
                <a:ext uri="{FF2B5EF4-FFF2-40B4-BE49-F238E27FC236}">
                  <a16:creationId xmlns:a16="http://schemas.microsoft.com/office/drawing/2014/main" id="{FB2303C7-0661-4CF0-B491-D2E9D47EE15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149975" y="4341813"/>
              <a:ext cx="59690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Rectangle 35">
              <a:extLst>
                <a:ext uri="{FF2B5EF4-FFF2-40B4-BE49-F238E27FC236}">
                  <a16:creationId xmlns:a16="http://schemas.microsoft.com/office/drawing/2014/main" id="{C3FA6748-9371-4617-9A5E-AEF6112AB5D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32488" y="2509838"/>
              <a:ext cx="836613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5" name="Rectangle 36">
              <a:extLst>
                <a:ext uri="{FF2B5EF4-FFF2-40B4-BE49-F238E27FC236}">
                  <a16:creationId xmlns:a16="http://schemas.microsoft.com/office/drawing/2014/main" id="{22819134-DC28-4E40-9A2C-B052D6FE6E7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509838"/>
              <a:ext cx="171450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6" name="Rectangle 37">
              <a:extLst>
                <a:ext uri="{FF2B5EF4-FFF2-40B4-BE49-F238E27FC236}">
                  <a16:creationId xmlns:a16="http://schemas.microsoft.com/office/drawing/2014/main" id="{A8AB1BAE-A549-4C2D-90AE-29E7A84F30C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680075" y="2509838"/>
              <a:ext cx="173038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7" name="Rectangle 38">
              <a:extLst>
                <a:ext uri="{FF2B5EF4-FFF2-40B4-BE49-F238E27FC236}">
                  <a16:creationId xmlns:a16="http://schemas.microsoft.com/office/drawing/2014/main" id="{6BB21AAD-BEBD-464D-9425-DFCE1A81021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25663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9">
              <a:extLst>
                <a:ext uri="{FF2B5EF4-FFF2-40B4-BE49-F238E27FC236}">
                  <a16:creationId xmlns:a16="http://schemas.microsoft.com/office/drawing/2014/main" id="{82C133A5-90DA-4452-B1C2-96A28D1B3B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68526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40">
              <a:extLst>
                <a:ext uri="{FF2B5EF4-FFF2-40B4-BE49-F238E27FC236}">
                  <a16:creationId xmlns:a16="http://schemas.microsoft.com/office/drawing/2014/main" id="{9EC959C0-2ED1-429D-9343-6B03D72EC2D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216151"/>
              <a:ext cx="152400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41">
              <a:extLst>
                <a:ext uri="{FF2B5EF4-FFF2-40B4-BE49-F238E27FC236}">
                  <a16:creationId xmlns:a16="http://schemas.microsoft.com/office/drawing/2014/main" id="{27EB350B-78EC-4CE4-9803-6981B8ABF25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27738" y="4837113"/>
              <a:ext cx="142875" cy="1460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E19CD1BB-BAEF-4D84-8870-955840A2D73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783263" y="1841501"/>
              <a:ext cx="631825" cy="36513"/>
            </a:xfrm>
            <a:custGeom>
              <a:avLst/>
              <a:gdLst>
                <a:gd name="T0" fmla="*/ 185 w 191"/>
                <a:gd name="T1" fmla="*/ 11 h 11"/>
                <a:gd name="T2" fmla="*/ 6 w 191"/>
                <a:gd name="T3" fmla="*/ 11 h 11"/>
                <a:gd name="T4" fmla="*/ 0 w 191"/>
                <a:gd name="T5" fmla="*/ 6 h 11"/>
                <a:gd name="T6" fmla="*/ 6 w 191"/>
                <a:gd name="T7" fmla="*/ 0 h 11"/>
                <a:gd name="T8" fmla="*/ 185 w 191"/>
                <a:gd name="T9" fmla="*/ 0 h 11"/>
                <a:gd name="T10" fmla="*/ 191 w 191"/>
                <a:gd name="T11" fmla="*/ 6 h 11"/>
                <a:gd name="T12" fmla="*/ 185 w 191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11">
                  <a:moveTo>
                    <a:pt x="185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9" y="0"/>
                    <a:pt x="191" y="2"/>
                    <a:pt x="191" y="6"/>
                  </a:cubicBezTo>
                  <a:cubicBezTo>
                    <a:pt x="191" y="9"/>
                    <a:pt x="189" y="11"/>
                    <a:pt x="185" y="11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Rectangle 43">
              <a:extLst>
                <a:ext uri="{FF2B5EF4-FFF2-40B4-BE49-F238E27FC236}">
                  <a16:creationId xmlns:a16="http://schemas.microsoft.com/office/drawing/2014/main" id="{AB3A5491-F398-47CB-BBBC-35E96F4E414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722563"/>
              <a:ext cx="1339850" cy="6286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</p:grpSp>
      <p:sp>
        <p:nvSpPr>
          <p:cNvPr id="149" name="Oval 148">
            <a:extLst>
              <a:ext uri="{FF2B5EF4-FFF2-40B4-BE49-F238E27FC236}">
                <a16:creationId xmlns:a16="http://schemas.microsoft.com/office/drawing/2014/main" id="{88B05F2C-2F66-43AA-A9E2-803B1F843606}"/>
              </a:ext>
            </a:extLst>
          </p:cNvPr>
          <p:cNvSpPr/>
          <p:nvPr userDrawn="1"/>
        </p:nvSpPr>
        <p:spPr bwMode="gray">
          <a:xfrm>
            <a:off x="7892021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88D9ECD-A4C6-4CFD-BE83-83D944C0F97B}"/>
              </a:ext>
            </a:extLst>
          </p:cNvPr>
          <p:cNvGrpSpPr/>
          <p:nvPr userDrawn="1"/>
        </p:nvGrpSpPr>
        <p:grpSpPr bwMode="gray">
          <a:xfrm>
            <a:off x="8118306" y="2286842"/>
            <a:ext cx="1150309" cy="610594"/>
            <a:chOff x="6151563" y="1584325"/>
            <a:chExt cx="4276725" cy="2270126"/>
          </a:xfrm>
        </p:grpSpPr>
        <p:sp>
          <p:nvSpPr>
            <p:cNvPr id="129" name="Rectangle 47">
              <a:extLst>
                <a:ext uri="{FF2B5EF4-FFF2-40B4-BE49-F238E27FC236}">
                  <a16:creationId xmlns:a16="http://schemas.microsoft.com/office/drawing/2014/main" id="{26C055B8-93FF-46DA-B415-D8D54497176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30988" y="1584325"/>
              <a:ext cx="3317875" cy="208438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Rectangle 48">
              <a:extLst>
                <a:ext uri="{FF2B5EF4-FFF2-40B4-BE49-F238E27FC236}">
                  <a16:creationId xmlns:a16="http://schemas.microsoft.com/office/drawing/2014/main" id="{CFE4BDC0-DE0F-4728-875B-177D4395AAE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848476" y="1785938"/>
              <a:ext cx="2879725" cy="1763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49">
              <a:extLst>
                <a:ext uri="{FF2B5EF4-FFF2-40B4-BE49-F238E27FC236}">
                  <a16:creationId xmlns:a16="http://schemas.microsoft.com/office/drawing/2014/main" id="{DF9925D4-DE10-40F0-8BA3-16B00AE6C44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51563" y="3668713"/>
              <a:ext cx="4276725" cy="185738"/>
            </a:xfrm>
            <a:custGeom>
              <a:avLst/>
              <a:gdLst>
                <a:gd name="T0" fmla="*/ 1265 w 1295"/>
                <a:gd name="T1" fmla="*/ 56 h 56"/>
                <a:gd name="T2" fmla="*/ 29 w 1295"/>
                <a:gd name="T3" fmla="*/ 56 h 56"/>
                <a:gd name="T4" fmla="*/ 0 w 1295"/>
                <a:gd name="T5" fmla="*/ 26 h 56"/>
                <a:gd name="T6" fmla="*/ 0 w 1295"/>
                <a:gd name="T7" fmla="*/ 0 h 56"/>
                <a:gd name="T8" fmla="*/ 1295 w 1295"/>
                <a:gd name="T9" fmla="*/ 0 h 56"/>
                <a:gd name="T10" fmla="*/ 1295 w 1295"/>
                <a:gd name="T11" fmla="*/ 26 h 56"/>
                <a:gd name="T12" fmla="*/ 1265 w 1295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5" h="56">
                  <a:moveTo>
                    <a:pt x="1265" y="56"/>
                  </a:moveTo>
                  <a:cubicBezTo>
                    <a:pt x="29" y="56"/>
                    <a:pt x="29" y="56"/>
                    <a:pt x="29" y="56"/>
                  </a:cubicBezTo>
                  <a:cubicBezTo>
                    <a:pt x="13" y="56"/>
                    <a:pt x="0" y="43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95" y="0"/>
                    <a:pt x="1295" y="0"/>
                    <a:pt x="1295" y="0"/>
                  </a:cubicBezTo>
                  <a:cubicBezTo>
                    <a:pt x="1295" y="26"/>
                    <a:pt x="1295" y="26"/>
                    <a:pt x="1295" y="26"/>
                  </a:cubicBezTo>
                  <a:cubicBezTo>
                    <a:pt x="1295" y="43"/>
                    <a:pt x="1282" y="56"/>
                    <a:pt x="1265" y="5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2" name="Rectangle 50">
              <a:extLst>
                <a:ext uri="{FF2B5EF4-FFF2-40B4-BE49-F238E27FC236}">
                  <a16:creationId xmlns:a16="http://schemas.microsoft.com/office/drawing/2014/main" id="{E95E9909-20A7-4A13-8FBC-BB76A4AAD52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353301" y="2098675"/>
              <a:ext cx="865188" cy="3302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3" name="Rectangle 51">
              <a:extLst>
                <a:ext uri="{FF2B5EF4-FFF2-40B4-BE49-F238E27FC236}">
                  <a16:creationId xmlns:a16="http://schemas.microsoft.com/office/drawing/2014/main" id="{2FD4C439-4658-45FA-AB12-5252FC20915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098675"/>
              <a:ext cx="266700" cy="330200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4" name="Rectangle 52">
              <a:extLst>
                <a:ext uri="{FF2B5EF4-FFF2-40B4-BE49-F238E27FC236}">
                  <a16:creationId xmlns:a16="http://schemas.microsoft.com/office/drawing/2014/main" id="{D9CFF0E1-0AE6-43B7-BC45-CB587EB544A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559050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5" name="Rectangle 53">
              <a:extLst>
                <a:ext uri="{FF2B5EF4-FFF2-40B4-BE49-F238E27FC236}">
                  <a16:creationId xmlns:a16="http://schemas.microsoft.com/office/drawing/2014/main" id="{E57A2468-B3CA-4D73-B693-76A85B0F761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744788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6" name="Rectangle 54">
              <a:extLst>
                <a:ext uri="{FF2B5EF4-FFF2-40B4-BE49-F238E27FC236}">
                  <a16:creationId xmlns:a16="http://schemas.microsoft.com/office/drawing/2014/main" id="{590B34AA-176F-4A9B-8492-C9062CEEB0A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925763"/>
              <a:ext cx="1131888" cy="1063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7" name="Rectangle 55">
              <a:extLst>
                <a:ext uri="{FF2B5EF4-FFF2-40B4-BE49-F238E27FC236}">
                  <a16:creationId xmlns:a16="http://schemas.microsoft.com/office/drawing/2014/main" id="{B478D54E-B6DE-4ACF-B271-59436F9D78D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111500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8" name="Rectangle 56">
              <a:extLst>
                <a:ext uri="{FF2B5EF4-FFF2-40B4-BE49-F238E27FC236}">
                  <a16:creationId xmlns:a16="http://schemas.microsoft.com/office/drawing/2014/main" id="{10E94144-47B6-4CC4-8ACA-8555C206329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297238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9" name="Rectangle 57">
              <a:extLst>
                <a:ext uri="{FF2B5EF4-FFF2-40B4-BE49-F238E27FC236}">
                  <a16:creationId xmlns:a16="http://schemas.microsoft.com/office/drawing/2014/main" id="{884B7082-B3DA-41C6-888E-340C61D061D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Rectangle 58">
              <a:extLst>
                <a:ext uri="{FF2B5EF4-FFF2-40B4-BE49-F238E27FC236}">
                  <a16:creationId xmlns:a16="http://schemas.microsoft.com/office/drawing/2014/main" id="{EAB98FDB-F070-4FD8-8674-449941060C9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098675"/>
              <a:ext cx="312738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Rectangle 59">
              <a:extLst>
                <a:ext uri="{FF2B5EF4-FFF2-40B4-BE49-F238E27FC236}">
                  <a16:creationId xmlns:a16="http://schemas.microsoft.com/office/drawing/2014/main" id="{B045539F-5CE5-47A9-A17E-1643D4CD9B2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Rectangle 60">
              <a:extLst>
                <a:ext uri="{FF2B5EF4-FFF2-40B4-BE49-F238E27FC236}">
                  <a16:creationId xmlns:a16="http://schemas.microsoft.com/office/drawing/2014/main" id="{C0C7BB4D-3B48-4D4F-B494-4C1EE0FD7C1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Rectangle 61">
              <a:extLst>
                <a:ext uri="{FF2B5EF4-FFF2-40B4-BE49-F238E27FC236}">
                  <a16:creationId xmlns:a16="http://schemas.microsoft.com/office/drawing/2014/main" id="{0BFA0E04-B61F-491E-8CEE-28213247876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581275"/>
              <a:ext cx="312738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Rectangle 62">
              <a:extLst>
                <a:ext uri="{FF2B5EF4-FFF2-40B4-BE49-F238E27FC236}">
                  <a16:creationId xmlns:a16="http://schemas.microsoft.com/office/drawing/2014/main" id="{AFB42A0A-BD91-43E7-988D-573EEC53456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Rectangle 63">
              <a:extLst>
                <a:ext uri="{FF2B5EF4-FFF2-40B4-BE49-F238E27FC236}">
                  <a16:creationId xmlns:a16="http://schemas.microsoft.com/office/drawing/2014/main" id="{BA15039E-DBE6-4F6E-80B1-70B510D54B0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Rectangle 64">
              <a:extLst>
                <a:ext uri="{FF2B5EF4-FFF2-40B4-BE49-F238E27FC236}">
                  <a16:creationId xmlns:a16="http://schemas.microsoft.com/office/drawing/2014/main" id="{265A4B65-72CE-4B68-9D58-5199411F4C9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3062288"/>
              <a:ext cx="312738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Rectangle 65">
              <a:extLst>
                <a:ext uri="{FF2B5EF4-FFF2-40B4-BE49-F238E27FC236}">
                  <a16:creationId xmlns:a16="http://schemas.microsoft.com/office/drawing/2014/main" id="{9602881A-C071-4CA3-9947-55E1E8A8C5B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5" name="Multiplication Sign 204">
            <a:extLst>
              <a:ext uri="{FF2B5EF4-FFF2-40B4-BE49-F238E27FC236}">
                <a16:creationId xmlns:a16="http://schemas.microsoft.com/office/drawing/2014/main" id="{464A0F58-5D65-499E-8280-34A9DFF27F4A}"/>
              </a:ext>
            </a:extLst>
          </p:cNvPr>
          <p:cNvSpPr/>
          <p:nvPr userDrawn="1"/>
        </p:nvSpPr>
        <p:spPr bwMode="ltGray">
          <a:xfrm>
            <a:off x="3643244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1" name="Multiplication Sign 210">
            <a:extLst>
              <a:ext uri="{FF2B5EF4-FFF2-40B4-BE49-F238E27FC236}">
                <a16:creationId xmlns:a16="http://schemas.microsoft.com/office/drawing/2014/main" id="{69338860-60E4-44A3-B6C1-0BC1315BA942}"/>
              </a:ext>
            </a:extLst>
          </p:cNvPr>
          <p:cNvSpPr/>
          <p:nvPr userDrawn="1"/>
        </p:nvSpPr>
        <p:spPr bwMode="ltGray">
          <a:xfrm>
            <a:off x="6271892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4" name="Multiplication Sign 213">
            <a:extLst>
              <a:ext uri="{FF2B5EF4-FFF2-40B4-BE49-F238E27FC236}">
                <a16:creationId xmlns:a16="http://schemas.microsoft.com/office/drawing/2014/main" id="{DFD379AB-2220-4E7F-85FE-EBBE910DB5C2}"/>
              </a:ext>
            </a:extLst>
          </p:cNvPr>
          <p:cNvSpPr/>
          <p:nvPr userDrawn="1"/>
        </p:nvSpPr>
        <p:spPr bwMode="ltGray">
          <a:xfrm>
            <a:off x="8826629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71C9C6-D4A9-4DFA-9E2D-9E501DB092DC}"/>
              </a:ext>
            </a:extLst>
          </p:cNvPr>
          <p:cNvGrpSpPr/>
          <p:nvPr userDrawn="1"/>
        </p:nvGrpSpPr>
        <p:grpSpPr bwMode="gray">
          <a:xfrm>
            <a:off x="3132278" y="2298246"/>
            <a:ext cx="718204" cy="544549"/>
            <a:chOff x="3132278" y="2298246"/>
            <a:chExt cx="718204" cy="544549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9123BC5-D4FA-46FE-A2AC-4D6533EA9AB2}"/>
                </a:ext>
              </a:extLst>
            </p:cNvPr>
            <p:cNvSpPr/>
            <p:nvPr/>
          </p:nvSpPr>
          <p:spPr bwMode="gray">
            <a:xfrm>
              <a:off x="3194451" y="2298246"/>
              <a:ext cx="107195" cy="171511"/>
            </a:xfrm>
            <a:custGeom>
              <a:avLst/>
              <a:gdLst/>
              <a:ahLst/>
              <a:cxnLst/>
              <a:rect l="0" t="0" r="0" b="0"/>
              <a:pathLst>
                <a:path w="95250" h="152400">
                  <a:moveTo>
                    <a:pt x="81439" y="147161"/>
                  </a:moveTo>
                  <a:lnTo>
                    <a:pt x="20479" y="147161"/>
                  </a:lnTo>
                  <a:cubicBezTo>
                    <a:pt x="13811" y="147161"/>
                    <a:pt x="7144" y="141446"/>
                    <a:pt x="7144" y="133826"/>
                  </a:cubicBezTo>
                  <a:lnTo>
                    <a:pt x="7144" y="19526"/>
                  </a:lnTo>
                  <a:cubicBezTo>
                    <a:pt x="7144" y="12859"/>
                    <a:pt x="12859" y="7144"/>
                    <a:pt x="20479" y="7144"/>
                  </a:cubicBezTo>
                  <a:lnTo>
                    <a:pt x="81439" y="7144"/>
                  </a:lnTo>
                  <a:cubicBezTo>
                    <a:pt x="88106" y="7144"/>
                    <a:pt x="94774" y="12859"/>
                    <a:pt x="94774" y="20479"/>
                  </a:cubicBezTo>
                  <a:lnTo>
                    <a:pt x="94774" y="134779"/>
                  </a:lnTo>
                  <a:cubicBezTo>
                    <a:pt x="94774" y="141446"/>
                    <a:pt x="88106" y="147161"/>
                    <a:pt x="81439" y="1471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711D87E-2859-4301-A153-9C62DB528E0B}"/>
                </a:ext>
              </a:extLst>
            </p:cNvPr>
            <p:cNvSpPr/>
            <p:nvPr/>
          </p:nvSpPr>
          <p:spPr bwMode="gray">
            <a:xfrm>
              <a:off x="3293070" y="2417233"/>
              <a:ext cx="557412" cy="407339"/>
            </a:xfrm>
            <a:custGeom>
              <a:avLst/>
              <a:gdLst/>
              <a:ahLst/>
              <a:cxnLst/>
              <a:rect l="0" t="0" r="0" b="0"/>
              <a:pathLst>
                <a:path w="495300" h="361950">
                  <a:moveTo>
                    <a:pt x="488156" y="31909"/>
                  </a:moveTo>
                  <a:lnTo>
                    <a:pt x="439579" y="7144"/>
                  </a:lnTo>
                  <a:lnTo>
                    <a:pt x="7144" y="7144"/>
                  </a:lnTo>
                  <a:lnTo>
                    <a:pt x="7144" y="356711"/>
                  </a:lnTo>
                  <a:lnTo>
                    <a:pt x="433864" y="356711"/>
                  </a:lnTo>
                  <a:lnTo>
                    <a:pt x="488156" y="32813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4F64010-C37F-4B0B-8C4B-E5CD5398E636}"/>
                </a:ext>
              </a:extLst>
            </p:cNvPr>
            <p:cNvSpPr/>
            <p:nvPr/>
          </p:nvSpPr>
          <p:spPr bwMode="gray">
            <a:xfrm>
              <a:off x="3293070" y="2392577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488156" y="53816"/>
                  </a:moveTo>
                  <a:lnTo>
                    <a:pt x="488156" y="49054"/>
                  </a:lnTo>
                  <a:cubicBezTo>
                    <a:pt x="488156" y="26194"/>
                    <a:pt x="469106" y="7144"/>
                    <a:pt x="446246" y="7144"/>
                  </a:cubicBezTo>
                  <a:lnTo>
                    <a:pt x="7144" y="7144"/>
                  </a:lnTo>
                  <a:lnTo>
                    <a:pt x="7144" y="53816"/>
                  </a:lnTo>
                  <a:lnTo>
                    <a:pt x="488156" y="5381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F5111A6-FF13-4B86-9A02-4968F86EFDFC}"/>
                </a:ext>
              </a:extLst>
            </p:cNvPr>
            <p:cNvSpPr/>
            <p:nvPr/>
          </p:nvSpPr>
          <p:spPr bwMode="gray">
            <a:xfrm>
              <a:off x="3293070" y="2778478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7144" y="7144"/>
                  </a:moveTo>
                  <a:lnTo>
                    <a:pt x="7144" y="57626"/>
                  </a:lnTo>
                  <a:lnTo>
                    <a:pt x="446246" y="57626"/>
                  </a:lnTo>
                  <a:cubicBezTo>
                    <a:pt x="469106" y="57626"/>
                    <a:pt x="488156" y="38576"/>
                    <a:pt x="488156" y="15716"/>
                  </a:cubicBezTo>
                  <a:lnTo>
                    <a:pt x="488156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46C1B4E-7932-4411-ADEE-738D4EB9AB4F}"/>
                </a:ext>
              </a:extLst>
            </p:cNvPr>
            <p:cNvSpPr/>
            <p:nvPr/>
          </p:nvSpPr>
          <p:spPr bwMode="gray">
            <a:xfrm>
              <a:off x="3132278" y="2346484"/>
              <a:ext cx="235828" cy="482376"/>
            </a:xfrm>
            <a:custGeom>
              <a:avLst/>
              <a:gdLst/>
              <a:ahLst/>
              <a:cxnLst/>
              <a:rect l="0" t="0" r="0" b="0"/>
              <a:pathLst>
                <a:path w="209550" h="428625">
                  <a:moveTo>
                    <a:pt x="205264" y="391001"/>
                  </a:moveTo>
                  <a:lnTo>
                    <a:pt x="109061" y="428149"/>
                  </a:lnTo>
                  <a:lnTo>
                    <a:pt x="7144" y="391001"/>
                  </a:lnTo>
                  <a:lnTo>
                    <a:pt x="7144" y="48101"/>
                  </a:lnTo>
                  <a:lnTo>
                    <a:pt x="106204" y="7144"/>
                  </a:lnTo>
                  <a:lnTo>
                    <a:pt x="205264" y="48101"/>
                  </a:ln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03E67C2-61A7-4327-B9AE-EB39024D08C9}"/>
                </a:ext>
              </a:extLst>
            </p:cNvPr>
            <p:cNvSpPr/>
            <p:nvPr/>
          </p:nvSpPr>
          <p:spPr bwMode="gray">
            <a:xfrm>
              <a:off x="3132278" y="2327189"/>
              <a:ext cx="235828" cy="75036"/>
            </a:xfrm>
            <a:custGeom>
              <a:avLst/>
              <a:gdLst/>
              <a:ahLst/>
              <a:cxnLst/>
              <a:rect l="0" t="0" r="0" b="0"/>
              <a:pathLst>
                <a:path w="209550" h="66675">
                  <a:moveTo>
                    <a:pt x="205264" y="65246"/>
                  </a:moveTo>
                  <a:lnTo>
                    <a:pt x="205264" y="44291"/>
                  </a:lnTo>
                  <a:cubicBezTo>
                    <a:pt x="205264" y="23336"/>
                    <a:pt x="188119" y="7144"/>
                    <a:pt x="168116" y="7144"/>
                  </a:cubicBezTo>
                  <a:lnTo>
                    <a:pt x="44291" y="7144"/>
                  </a:lnTo>
                  <a:cubicBezTo>
                    <a:pt x="24289" y="7144"/>
                    <a:pt x="7144" y="24289"/>
                    <a:pt x="7144" y="44291"/>
                  </a:cubicBezTo>
                  <a:lnTo>
                    <a:pt x="7144" y="65246"/>
                  </a:lnTo>
                  <a:lnTo>
                    <a:pt x="205264" y="6524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D3A9CA2-5D0F-4251-A1DB-C27B4C28C03D}"/>
                </a:ext>
              </a:extLst>
            </p:cNvPr>
            <p:cNvSpPr/>
            <p:nvPr/>
          </p:nvSpPr>
          <p:spPr bwMode="gray">
            <a:xfrm>
              <a:off x="3132278" y="2778478"/>
              <a:ext cx="235828" cy="64317"/>
            </a:xfrm>
            <a:custGeom>
              <a:avLst/>
              <a:gdLst/>
              <a:ahLst/>
              <a:cxnLst/>
              <a:rect l="0" t="0" r="0" b="0"/>
              <a:pathLst>
                <a:path w="209550" h="57150">
                  <a:moveTo>
                    <a:pt x="7144" y="7144"/>
                  </a:moveTo>
                  <a:lnTo>
                    <a:pt x="7144" y="19526"/>
                  </a:lnTo>
                  <a:cubicBezTo>
                    <a:pt x="7144" y="40481"/>
                    <a:pt x="24289" y="56674"/>
                    <a:pt x="44291" y="56674"/>
                  </a:cubicBezTo>
                  <a:lnTo>
                    <a:pt x="167164" y="56674"/>
                  </a:lnTo>
                  <a:cubicBezTo>
                    <a:pt x="188119" y="56674"/>
                    <a:pt x="204311" y="39529"/>
                    <a:pt x="204311" y="19526"/>
                  </a:cubicBezTo>
                  <a:lnTo>
                    <a:pt x="204311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39DA858-1E17-41E2-A370-09FD78386FD7}"/>
                </a:ext>
              </a:extLst>
            </p:cNvPr>
            <p:cNvSpPr/>
            <p:nvPr/>
          </p:nvSpPr>
          <p:spPr bwMode="gray">
            <a:xfrm>
              <a:off x="3407769" y="2427952"/>
              <a:ext cx="375181" cy="375181"/>
            </a:xfrm>
            <a:custGeom>
              <a:avLst/>
              <a:gdLst/>
              <a:ahLst/>
              <a:cxnLst/>
              <a:rect l="0" t="0" r="0" b="0"/>
              <a:pathLst>
                <a:path w="333375" h="333375">
                  <a:moveTo>
                    <a:pt x="329089" y="168116"/>
                  </a:moveTo>
                  <a:cubicBezTo>
                    <a:pt x="329089" y="257019"/>
                    <a:pt x="257019" y="329089"/>
                    <a:pt x="168116" y="329089"/>
                  </a:cubicBezTo>
                  <a:cubicBezTo>
                    <a:pt x="79214" y="329089"/>
                    <a:pt x="7144" y="257019"/>
                    <a:pt x="7144" y="168116"/>
                  </a:cubicBezTo>
                  <a:cubicBezTo>
                    <a:pt x="7144" y="79214"/>
                    <a:pt x="79214" y="7144"/>
                    <a:pt x="168116" y="7144"/>
                  </a:cubicBezTo>
                  <a:cubicBezTo>
                    <a:pt x="257019" y="7144"/>
                    <a:pt x="329089" y="79214"/>
                    <a:pt x="329089" y="168116"/>
                  </a:cubicBez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982D7D2-16E2-4E71-A0C9-3E8F510C3D69}"/>
                </a:ext>
              </a:extLst>
            </p:cNvPr>
            <p:cNvSpPr/>
            <p:nvPr/>
          </p:nvSpPr>
          <p:spPr bwMode="gray">
            <a:xfrm>
              <a:off x="3436711" y="2456894"/>
              <a:ext cx="310864" cy="310864"/>
            </a:xfrm>
            <a:custGeom>
              <a:avLst/>
              <a:gdLst/>
              <a:ahLst/>
              <a:cxnLst/>
              <a:rect l="0" t="0" r="0" b="0"/>
              <a:pathLst>
                <a:path w="276225" h="276225">
                  <a:moveTo>
                    <a:pt x="277654" y="142399"/>
                  </a:moveTo>
                  <a:cubicBezTo>
                    <a:pt x="277654" y="217098"/>
                    <a:pt x="217098" y="277654"/>
                    <a:pt x="142399" y="277654"/>
                  </a:cubicBezTo>
                  <a:cubicBezTo>
                    <a:pt x="67699" y="277654"/>
                    <a:pt x="7144" y="217098"/>
                    <a:pt x="7144" y="142399"/>
                  </a:cubicBezTo>
                  <a:cubicBezTo>
                    <a:pt x="7144" y="67699"/>
                    <a:pt x="67699" y="7144"/>
                    <a:pt x="142399" y="7144"/>
                  </a:cubicBezTo>
                  <a:cubicBezTo>
                    <a:pt x="217098" y="7144"/>
                    <a:pt x="277654" y="67699"/>
                    <a:pt x="277654" y="142399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6D67E79-9064-4B8F-BA3E-B5213A78A1AD}"/>
                </a:ext>
              </a:extLst>
            </p:cNvPr>
            <p:cNvSpPr/>
            <p:nvPr/>
          </p:nvSpPr>
          <p:spPr bwMode="gray">
            <a:xfrm>
              <a:off x="3588927" y="2609110"/>
              <a:ext cx="160792" cy="160792"/>
            </a:xfrm>
            <a:custGeom>
              <a:avLst/>
              <a:gdLst/>
              <a:ahLst/>
              <a:cxnLst/>
              <a:rect l="0" t="0" r="0" b="0"/>
              <a:pathLst>
                <a:path w="142875" h="142875">
                  <a:moveTo>
                    <a:pt x="7144" y="141446"/>
                  </a:moveTo>
                  <a:lnTo>
                    <a:pt x="7144" y="7144"/>
                  </a:lnTo>
                  <a:lnTo>
                    <a:pt x="142399" y="7144"/>
                  </a:lnTo>
                  <a:lnTo>
                    <a:pt x="142399" y="7144"/>
                  </a:lnTo>
                  <a:cubicBezTo>
                    <a:pt x="142399" y="81439"/>
                    <a:pt x="82391" y="141446"/>
                    <a:pt x="7144" y="141446"/>
                  </a:cubicBezTo>
                  <a:lnTo>
                    <a:pt x="7144" y="14144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881B2B0-E706-40DB-902E-6B6B6D6A4E6C}"/>
                </a:ext>
              </a:extLst>
            </p:cNvPr>
            <p:cNvSpPr/>
            <p:nvPr/>
          </p:nvSpPr>
          <p:spPr bwMode="gray">
            <a:xfrm>
              <a:off x="3497812" y="2517996"/>
              <a:ext cx="192950" cy="192950"/>
            </a:xfrm>
            <a:custGeom>
              <a:avLst/>
              <a:gdLst/>
              <a:ahLst/>
              <a:cxnLst/>
              <a:rect l="0" t="0" r="0" b="0"/>
              <a:pathLst>
                <a:path w="171450" h="171450">
                  <a:moveTo>
                    <a:pt x="169069" y="88106"/>
                  </a:moveTo>
                  <a:cubicBezTo>
                    <a:pt x="169069" y="132821"/>
                    <a:pt x="132821" y="169069"/>
                    <a:pt x="88106" y="169069"/>
                  </a:cubicBezTo>
                  <a:cubicBezTo>
                    <a:pt x="43392" y="169069"/>
                    <a:pt x="7144" y="132821"/>
                    <a:pt x="7144" y="88106"/>
                  </a:cubicBezTo>
                  <a:cubicBezTo>
                    <a:pt x="7144" y="43392"/>
                    <a:pt x="43392" y="7144"/>
                    <a:pt x="88106" y="7144"/>
                  </a:cubicBezTo>
                  <a:cubicBezTo>
                    <a:pt x="132821" y="7144"/>
                    <a:pt x="169069" y="43392"/>
                    <a:pt x="169069" y="8810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2AA46AB-18A0-4251-B4B2-A28EA46FABC6}"/>
                </a:ext>
              </a:extLst>
            </p:cNvPr>
            <p:cNvSpPr/>
            <p:nvPr/>
          </p:nvSpPr>
          <p:spPr bwMode="gray">
            <a:xfrm>
              <a:off x="3528898" y="2549081"/>
              <a:ext cx="75036" cy="75036"/>
            </a:xfrm>
            <a:custGeom>
              <a:avLst/>
              <a:gdLst/>
              <a:ahLst/>
              <a:cxnLst/>
              <a:rect l="0" t="0" r="0" b="0"/>
              <a:pathLst>
                <a:path w="66675" h="66675">
                  <a:moveTo>
                    <a:pt x="68104" y="37624"/>
                  </a:moveTo>
                  <a:cubicBezTo>
                    <a:pt x="68104" y="54457"/>
                    <a:pt x="54457" y="68104"/>
                    <a:pt x="37624" y="68104"/>
                  </a:cubicBezTo>
                  <a:cubicBezTo>
                    <a:pt x="20790" y="68104"/>
                    <a:pt x="7144" y="54457"/>
                    <a:pt x="7144" y="37624"/>
                  </a:cubicBezTo>
                  <a:cubicBezTo>
                    <a:pt x="7144" y="20790"/>
                    <a:pt x="20790" y="7144"/>
                    <a:pt x="37624" y="7144"/>
                  </a:cubicBezTo>
                  <a:cubicBezTo>
                    <a:pt x="54457" y="7144"/>
                    <a:pt x="68104" y="20790"/>
                    <a:pt x="68104" y="3762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F43424F-38F4-432B-AE52-7BC0881813F7}"/>
                </a:ext>
              </a:extLst>
            </p:cNvPr>
            <p:cNvSpPr/>
            <p:nvPr/>
          </p:nvSpPr>
          <p:spPr bwMode="gray">
            <a:xfrm>
              <a:off x="3388474" y="2416160"/>
              <a:ext cx="64317" cy="64317"/>
            </a:xfrm>
            <a:custGeom>
              <a:avLst/>
              <a:gdLst/>
              <a:ahLst/>
              <a:cxnLst/>
              <a:rect l="0" t="0" r="0" b="0"/>
              <a:pathLst>
                <a:path w="57150" h="57150">
                  <a:moveTo>
                    <a:pt x="58579" y="32861"/>
                  </a:moveTo>
                  <a:cubicBezTo>
                    <a:pt x="58579" y="47065"/>
                    <a:pt x="47065" y="58579"/>
                    <a:pt x="32861" y="58579"/>
                  </a:cubicBezTo>
                  <a:cubicBezTo>
                    <a:pt x="18658" y="58579"/>
                    <a:pt x="7144" y="47065"/>
                    <a:pt x="7144" y="32861"/>
                  </a:cubicBezTo>
                  <a:cubicBezTo>
                    <a:pt x="7144" y="18658"/>
                    <a:pt x="18658" y="7144"/>
                    <a:pt x="32861" y="7144"/>
                  </a:cubicBezTo>
                  <a:cubicBezTo>
                    <a:pt x="47065" y="7144"/>
                    <a:pt x="58579" y="18658"/>
                    <a:pt x="58579" y="328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A05F177-6194-465B-BE2A-800E5ED64142}"/>
                </a:ext>
              </a:extLst>
            </p:cNvPr>
            <p:cNvSpPr/>
            <p:nvPr/>
          </p:nvSpPr>
          <p:spPr bwMode="gray">
            <a:xfrm>
              <a:off x="3132278" y="2392577"/>
              <a:ext cx="96475" cy="396620"/>
            </a:xfrm>
            <a:custGeom>
              <a:avLst/>
              <a:gdLst/>
              <a:ahLst/>
              <a:cxnLst/>
              <a:rect l="0" t="0" r="0" b="0"/>
              <a:pathLst>
                <a:path w="85725" h="352425">
                  <a:moveTo>
                    <a:pt x="7144" y="7144"/>
                  </a:moveTo>
                  <a:lnTo>
                    <a:pt x="83344" y="7144"/>
                  </a:lnTo>
                  <a:lnTo>
                    <a:pt x="83344" y="350044"/>
                  </a:lnTo>
                  <a:lnTo>
                    <a:pt x="7144" y="35004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3D552AA-E188-4FE9-820E-7624D3B5EABD}"/>
                </a:ext>
              </a:extLst>
            </p:cNvPr>
            <p:cNvSpPr/>
            <p:nvPr/>
          </p:nvSpPr>
          <p:spPr bwMode="gray">
            <a:xfrm>
              <a:off x="3451718" y="2316470"/>
              <a:ext cx="289425" cy="85756"/>
            </a:xfrm>
            <a:custGeom>
              <a:avLst/>
              <a:gdLst/>
              <a:ahLst/>
              <a:cxnLst/>
              <a:rect l="0" t="0" r="0" b="0"/>
              <a:pathLst>
                <a:path w="257175" h="76200">
                  <a:moveTo>
                    <a:pt x="251936" y="75724"/>
                  </a:moveTo>
                  <a:lnTo>
                    <a:pt x="7144" y="75724"/>
                  </a:lnTo>
                  <a:lnTo>
                    <a:pt x="41434" y="17621"/>
                  </a:lnTo>
                  <a:cubicBezTo>
                    <a:pt x="45244" y="10954"/>
                    <a:pt x="52864" y="7144"/>
                    <a:pt x="60484" y="7144"/>
                  </a:cubicBezTo>
                  <a:lnTo>
                    <a:pt x="198596" y="7144"/>
                  </a:lnTo>
                  <a:cubicBezTo>
                    <a:pt x="206216" y="7144"/>
                    <a:pt x="213836" y="10954"/>
                    <a:pt x="217646" y="17621"/>
                  </a:cubicBezTo>
                  <a:lnTo>
                    <a:pt x="251936" y="7572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1263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78933" y="1434372"/>
            <a:ext cx="10632019" cy="1095685"/>
          </a:xfrm>
        </p:spPr>
        <p:txBody>
          <a:bodyPr wrap="square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571494" indent="-342900">
              <a:buFont typeface="Courier New" panose="02070309020205020404" pitchFamily="49" charset="0"/>
              <a:buChar char="o"/>
              <a:defRPr/>
            </a:lvl2pPr>
            <a:lvl3pPr marL="742939" indent="-285750">
              <a:buFont typeface="Wingdings" panose="05000000000000000000" pitchFamily="2" charset="2"/>
              <a:buChar char="§"/>
              <a:defRPr/>
            </a:lvl3pPr>
            <a:lvl4pPr marL="685783" indent="0">
              <a:buFont typeface="Courier New" panose="02070309020205020404" pitchFamily="49" charset="0"/>
              <a:buNone/>
              <a:defRPr/>
            </a:lvl4pPr>
            <a:lvl5pPr marL="1200127" indent="-285750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95487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300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899888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6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2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6" y="4342826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8C950A-4A3C-4BAC-B975-217A561584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2" y="246985"/>
            <a:ext cx="1741673" cy="57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0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0897" y="1189289"/>
            <a:ext cx="3621494" cy="454391"/>
          </a:xfrm>
        </p:spPr>
        <p:txBody>
          <a:bodyPr lIns="0" tIns="0" rIns="0" bIns="0"/>
          <a:lstStyle>
            <a:lvl1pPr>
              <a:defRPr sz="1765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0897" y="1646473"/>
            <a:ext cx="3621494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2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spc="0" baseline="0">
                <a:solidFill>
                  <a:schemeClr val="tx2"/>
                </a:solidFill>
                <a:latin typeface="+mn-lt"/>
              </a:defRPr>
            </a:lvl1pPr>
            <a:lvl2pPr marL="224054" indent="0">
              <a:buNone/>
              <a:defRPr sz="1765"/>
            </a:lvl2pPr>
            <a:lvl3pPr marL="448107" indent="0">
              <a:buNone/>
              <a:defRPr sz="1765"/>
            </a:lvl3pPr>
            <a:lvl4pPr marL="672161" indent="0">
              <a:buNone/>
              <a:defRPr sz="1765"/>
            </a:lvl4pPr>
            <a:lvl5pPr marL="896214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1342253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765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82A7AF-E813-4C15-9BF4-9097D7492EC1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054922-7BB2-4879-9591-0FC5641284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F459D94-C874-4D77-AEED-DD630F44578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187043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08988" y="589607"/>
            <a:ext cx="3200400" cy="457200"/>
          </a:xfrm>
        </p:spPr>
        <p:txBody>
          <a:bodyPr lIns="0" tIns="0" rIns="0" bIns="0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280067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765" b="0" i="0">
                <a:solidFill>
                  <a:srgbClr val="000000"/>
                </a:solidFill>
                <a:latin typeface="+mj-lt"/>
              </a:defRPr>
            </a:lvl1pPr>
            <a:lvl2pPr marL="504120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765">
                <a:solidFill>
                  <a:srgbClr val="000000"/>
                </a:solidFill>
              </a:defRPr>
            </a:lvl2pPr>
            <a:lvl3pPr marL="728174" indent="-280067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Font typeface="Arial" panose="020B0604020202020204" pitchFamily="34" charset="0"/>
              <a:buChar char="•"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26EB38-B802-47F3-8575-888FC1AA6B67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F140AB-64C1-48AA-A79D-6818AEB0D90E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3818870-6D91-4EAA-9132-2E15E4E80F8B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923910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3F0F27-6B90-4485-A3C5-1C1E05E189E8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9C5276-7B68-429C-9DA6-E4F27E0CA04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F457BA-782B-49BA-97AD-00B8135A75A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348880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4691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90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3290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2313292"/>
            <a:ext cx="3630521" cy="26491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053341-E5CB-4603-A7D1-F6491518454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6D7F9D-B875-4E75-BE96-C6AEB682F0FA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B40F06A-D2B5-4A80-B009-4D9116EA0EAD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818243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5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2310842"/>
            <a:ext cx="3630521" cy="265598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067" lvl="1" indent="-280067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8B0FF-313D-4C1A-A7B1-593EFBB6799A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1F4A9-544F-4CF3-A3B0-A9DCC101E95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146284-39AE-45CB-80C2-9315EFA1A67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4985686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3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6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89"/>
            <a:ext cx="5555966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3" y="2313290"/>
            <a:ext cx="5547873" cy="26024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ABC6A5-2286-458F-8881-7622FBA353AE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FAD3E8-4D59-4DCB-AE9B-C4D805BB43B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E7DB636-1AE5-4AD4-9DFE-8A8AEFEE08A6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832015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3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07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37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2313289"/>
            <a:ext cx="5555966" cy="2605274"/>
          </a:xfrm>
        </p:spPr>
        <p:txBody>
          <a:bodyPr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3" y="2313292"/>
            <a:ext cx="5547873" cy="26052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280067" marR="0" indent="-280067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1489A3-DD10-44FD-9986-8AB7959BD216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FA93B7-EB2D-43DF-9ADE-BBAF11C961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B7E7DE8-E117-4547-956A-5A96D5B1E5F0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338626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6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6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1207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988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0769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5550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0333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1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1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242B85-5464-438E-BC49-E2C787DACC5E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CC4F51-1744-4347-928B-9C2EBD93C35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69FE803-4A39-4DD0-A534-2853E80251C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884691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spc="-147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489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9764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3193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37EEB01-EA62-4484-93ED-FCECFCFFCA78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328436-7F49-4152-89C8-03F31949ECE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8B47ADE-367E-4BBD-AA82-62E248813C08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49071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F4A718E-6F7C-414B-B5B4-AA6809C76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4" y="437137"/>
            <a:ext cx="896425" cy="19021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FBC1E75-E2E7-40DF-9B34-E7ECA97A3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4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1BFA596-B43C-4DAC-A798-0D495345CD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4" y="4342824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F84E792-E4E1-427D-BAC4-FE6E519D839F}"/>
              </a:ext>
            </a:extLst>
          </p:cNvPr>
          <p:cNvSpPr/>
          <p:nvPr userDrawn="1"/>
        </p:nvSpPr>
        <p:spPr bwMode="auto">
          <a:xfrm>
            <a:off x="11303093" y="438569"/>
            <a:ext cx="460226" cy="126324"/>
          </a:xfrm>
          <a:custGeom>
            <a:avLst/>
            <a:gdLst/>
            <a:ahLst/>
            <a:cxnLst/>
            <a:rect l="l" t="t" r="r" b="b"/>
            <a:pathLst>
              <a:path w="469455" h="128839">
                <a:moveTo>
                  <a:pt x="430309" y="49220"/>
                </a:moveTo>
                <a:cubicBezTo>
                  <a:pt x="424418" y="49220"/>
                  <a:pt x="419425" y="51371"/>
                  <a:pt x="415331" y="55671"/>
                </a:cubicBezTo>
                <a:cubicBezTo>
                  <a:pt x="411236" y="59972"/>
                  <a:pt x="408718" y="65598"/>
                  <a:pt x="407775" y="72549"/>
                </a:cubicBezTo>
                <a:lnTo>
                  <a:pt x="449661" y="72549"/>
                </a:lnTo>
                <a:cubicBezTo>
                  <a:pt x="449602" y="65185"/>
                  <a:pt x="447864" y="59456"/>
                  <a:pt x="444447" y="55362"/>
                </a:cubicBezTo>
                <a:cubicBezTo>
                  <a:pt x="441031" y="51268"/>
                  <a:pt x="436318" y="49220"/>
                  <a:pt x="430309" y="49220"/>
                </a:cubicBezTo>
                <a:close/>
                <a:moveTo>
                  <a:pt x="219624" y="36231"/>
                </a:moveTo>
                <a:lnTo>
                  <a:pt x="240125" y="36231"/>
                </a:lnTo>
                <a:lnTo>
                  <a:pt x="240125" y="88190"/>
                </a:lnTo>
                <a:cubicBezTo>
                  <a:pt x="240125" y="104450"/>
                  <a:pt x="246399" y="112579"/>
                  <a:pt x="258947" y="112579"/>
                </a:cubicBezTo>
                <a:cubicBezTo>
                  <a:pt x="265015" y="112579"/>
                  <a:pt x="270008" y="110341"/>
                  <a:pt x="273925" y="105863"/>
                </a:cubicBezTo>
                <a:cubicBezTo>
                  <a:pt x="277843" y="101386"/>
                  <a:pt x="279802" y="95525"/>
                  <a:pt x="279802" y="88279"/>
                </a:cubicBezTo>
                <a:lnTo>
                  <a:pt x="279802" y="36231"/>
                </a:lnTo>
                <a:lnTo>
                  <a:pt x="300303" y="36231"/>
                </a:lnTo>
                <a:lnTo>
                  <a:pt x="300303" y="126718"/>
                </a:lnTo>
                <a:lnTo>
                  <a:pt x="279802" y="126718"/>
                </a:lnTo>
                <a:lnTo>
                  <a:pt x="279802" y="112403"/>
                </a:lnTo>
                <a:lnTo>
                  <a:pt x="279448" y="112403"/>
                </a:lnTo>
                <a:cubicBezTo>
                  <a:pt x="273498" y="123360"/>
                  <a:pt x="264249" y="128839"/>
                  <a:pt x="251701" y="128839"/>
                </a:cubicBezTo>
                <a:cubicBezTo>
                  <a:pt x="230316" y="128839"/>
                  <a:pt x="219624" y="115996"/>
                  <a:pt x="219624" y="90311"/>
                </a:cubicBezTo>
                <a:close/>
                <a:moveTo>
                  <a:pt x="129657" y="36231"/>
                </a:moveTo>
                <a:lnTo>
                  <a:pt x="202472" y="36231"/>
                </a:lnTo>
                <a:lnTo>
                  <a:pt x="202472" y="44802"/>
                </a:lnTo>
                <a:lnTo>
                  <a:pt x="153605" y="110724"/>
                </a:lnTo>
                <a:lnTo>
                  <a:pt x="202295" y="110724"/>
                </a:lnTo>
                <a:lnTo>
                  <a:pt x="202295" y="126718"/>
                </a:lnTo>
                <a:lnTo>
                  <a:pt x="124886" y="126718"/>
                </a:lnTo>
                <a:lnTo>
                  <a:pt x="124886" y="119030"/>
                </a:lnTo>
                <a:lnTo>
                  <a:pt x="174813" y="52225"/>
                </a:lnTo>
                <a:lnTo>
                  <a:pt x="129657" y="52225"/>
                </a:lnTo>
                <a:close/>
                <a:moveTo>
                  <a:pt x="370173" y="34640"/>
                </a:moveTo>
                <a:cubicBezTo>
                  <a:pt x="373884" y="34640"/>
                  <a:pt x="376712" y="35200"/>
                  <a:pt x="378656" y="36319"/>
                </a:cubicBezTo>
                <a:lnTo>
                  <a:pt x="378656" y="55760"/>
                </a:lnTo>
                <a:cubicBezTo>
                  <a:pt x="376182" y="53816"/>
                  <a:pt x="372618" y="52843"/>
                  <a:pt x="367964" y="52843"/>
                </a:cubicBezTo>
                <a:cubicBezTo>
                  <a:pt x="361896" y="52843"/>
                  <a:pt x="356830" y="55583"/>
                  <a:pt x="352765" y="61062"/>
                </a:cubicBezTo>
                <a:cubicBezTo>
                  <a:pt x="348700" y="66540"/>
                  <a:pt x="346667" y="73993"/>
                  <a:pt x="346667" y="83418"/>
                </a:cubicBezTo>
                <a:lnTo>
                  <a:pt x="346667" y="126718"/>
                </a:lnTo>
                <a:lnTo>
                  <a:pt x="326166" y="126718"/>
                </a:lnTo>
                <a:lnTo>
                  <a:pt x="326166" y="36231"/>
                </a:lnTo>
                <a:lnTo>
                  <a:pt x="346667" y="36231"/>
                </a:lnTo>
                <a:lnTo>
                  <a:pt x="346667" y="54876"/>
                </a:lnTo>
                <a:lnTo>
                  <a:pt x="347021" y="54876"/>
                </a:lnTo>
                <a:cubicBezTo>
                  <a:pt x="349024" y="48514"/>
                  <a:pt x="352102" y="43550"/>
                  <a:pt x="356255" y="39986"/>
                </a:cubicBezTo>
                <a:cubicBezTo>
                  <a:pt x="360408" y="36422"/>
                  <a:pt x="365048" y="34640"/>
                  <a:pt x="370173" y="34640"/>
                </a:cubicBezTo>
                <a:close/>
                <a:moveTo>
                  <a:pt x="430574" y="34110"/>
                </a:moveTo>
                <a:cubicBezTo>
                  <a:pt x="442945" y="34110"/>
                  <a:pt x="452518" y="38086"/>
                  <a:pt x="459293" y="46039"/>
                </a:cubicBezTo>
                <a:cubicBezTo>
                  <a:pt x="466068" y="53992"/>
                  <a:pt x="469455" y="65038"/>
                  <a:pt x="469455" y="79177"/>
                </a:cubicBezTo>
                <a:lnTo>
                  <a:pt x="469455" y="87041"/>
                </a:lnTo>
                <a:lnTo>
                  <a:pt x="407775" y="87041"/>
                </a:lnTo>
                <a:cubicBezTo>
                  <a:pt x="408011" y="95407"/>
                  <a:pt x="410588" y="101858"/>
                  <a:pt x="415507" y="106394"/>
                </a:cubicBezTo>
                <a:cubicBezTo>
                  <a:pt x="420426" y="110930"/>
                  <a:pt x="427187" y="113198"/>
                  <a:pt x="435788" y="113198"/>
                </a:cubicBezTo>
                <a:cubicBezTo>
                  <a:pt x="445449" y="113198"/>
                  <a:pt x="454315" y="110311"/>
                  <a:pt x="462386" y="104538"/>
                </a:cubicBezTo>
                <a:lnTo>
                  <a:pt x="462386" y="121063"/>
                </a:lnTo>
                <a:cubicBezTo>
                  <a:pt x="454138" y="126247"/>
                  <a:pt x="443240" y="128839"/>
                  <a:pt x="429690" y="128839"/>
                </a:cubicBezTo>
                <a:cubicBezTo>
                  <a:pt x="416376" y="128839"/>
                  <a:pt x="405934" y="124730"/>
                  <a:pt x="398364" y="116512"/>
                </a:cubicBezTo>
                <a:cubicBezTo>
                  <a:pt x="390794" y="108294"/>
                  <a:pt x="387009" y="96732"/>
                  <a:pt x="387009" y="81828"/>
                </a:cubicBezTo>
                <a:cubicBezTo>
                  <a:pt x="387009" y="67748"/>
                  <a:pt x="391177" y="56275"/>
                  <a:pt x="399513" y="47409"/>
                </a:cubicBezTo>
                <a:cubicBezTo>
                  <a:pt x="407849" y="38543"/>
                  <a:pt x="418203" y="34110"/>
                  <a:pt x="430574" y="34110"/>
                </a:cubicBezTo>
                <a:close/>
                <a:moveTo>
                  <a:pt x="58587" y="18822"/>
                </a:moveTo>
                <a:cubicBezTo>
                  <a:pt x="58057" y="22180"/>
                  <a:pt x="57468" y="24831"/>
                  <a:pt x="56820" y="26775"/>
                </a:cubicBezTo>
                <a:lnTo>
                  <a:pt x="39412" y="77321"/>
                </a:lnTo>
                <a:lnTo>
                  <a:pt x="78205" y="77321"/>
                </a:lnTo>
                <a:lnTo>
                  <a:pt x="60620" y="26775"/>
                </a:lnTo>
                <a:cubicBezTo>
                  <a:pt x="60090" y="25126"/>
                  <a:pt x="59530" y="22475"/>
                  <a:pt x="58941" y="18822"/>
                </a:cubicBezTo>
                <a:close/>
                <a:moveTo>
                  <a:pt x="47453" y="0"/>
                </a:moveTo>
                <a:lnTo>
                  <a:pt x="71135" y="0"/>
                </a:lnTo>
                <a:lnTo>
                  <a:pt x="118235" y="126718"/>
                </a:lnTo>
                <a:lnTo>
                  <a:pt x="95171" y="126718"/>
                </a:lnTo>
                <a:lnTo>
                  <a:pt x="83772" y="94464"/>
                </a:lnTo>
                <a:lnTo>
                  <a:pt x="33933" y="94464"/>
                </a:lnTo>
                <a:lnTo>
                  <a:pt x="22976" y="126718"/>
                </a:lnTo>
                <a:lnTo>
                  <a:pt x="0" y="126718"/>
                </a:ln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119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0897" y="1189288"/>
            <a:ext cx="3621494" cy="454391"/>
          </a:xfrm>
        </p:spPr>
        <p:txBody>
          <a:bodyPr lIns="0" tIns="0" rIns="0" bIns="0"/>
          <a:lstStyle>
            <a:lvl1pPr>
              <a:defRPr sz="1765" b="1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0897" y="1646473"/>
            <a:ext cx="3621494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spc="0" baseline="0">
                <a:solidFill>
                  <a:schemeClr val="tx2"/>
                </a:solidFill>
                <a:latin typeface="+mn-lt"/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B79444-4BA3-4CE3-9F8D-00DECAF267E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886E38-6DEB-477A-985F-0D8CB205C5D0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F9B269D-571A-44FF-AE48-CF094C28B01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1166191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765" b="1" i="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82A7AF-E813-4C15-9BF4-9097D7492EC1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054922-7BB2-4879-9591-0FC5641284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F459D94-C874-4D77-AEED-DD630F44578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49050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280121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 b="0" i="0">
                <a:solidFill>
                  <a:srgbClr val="000000"/>
                </a:solidFill>
                <a:latin typeface="+mj-lt"/>
              </a:defRPr>
            </a:lvl1pPr>
            <a:lvl2pPr marL="504217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>
                <a:solidFill>
                  <a:srgbClr val="000000"/>
                </a:solidFill>
              </a:defRPr>
            </a:lvl2pPr>
            <a:lvl3pPr marL="728314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26EB38-B802-47F3-8575-888FC1AA6B67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F140AB-64C1-48AA-A79D-6818AEB0D90E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3818870-6D91-4EAA-9132-2E15E4E80F8B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2586548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3F0F27-6B90-4485-A3C5-1C1E05E189E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9C5276-7B68-429C-9DA6-E4F27E0CA04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F457BA-782B-49BA-97AD-00B8135A75A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7941344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4690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90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3290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3291"/>
            <a:ext cx="3630521" cy="264918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053341-E5CB-4603-A7D1-F6491518454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6D7F9D-B875-4E75-BE96-C6AEB682F0FA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B40F06A-D2B5-4A80-B009-4D9116EA0EAD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4722751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4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0841"/>
            <a:ext cx="3630521" cy="261180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8B0FF-313D-4C1A-A7B1-593EFBB6799A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1F4A9-544F-4CF3-A3B0-A9DCC101E95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146284-39AE-45CB-80C2-9315EFA1A67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6889805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0"/>
            <a:ext cx="5547873" cy="260249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in.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ABC6A5-2286-458F-8881-7622FBA353A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FAD3E8-4D59-4DCB-AE9B-C4D805BB43B9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E7DB636-1AE5-4AD4-9DFE-8A8AEFEE08A6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2195686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14882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Two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3289"/>
            <a:ext cx="5555966" cy="2605274"/>
          </a:xfrm>
        </p:spPr>
        <p:txBody>
          <a:bodyPr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9612" y="2313291"/>
            <a:ext cx="5547873" cy="26052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</a:p>
          <a:p>
            <a:pPr lvl="1"/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 </a:t>
            </a:r>
          </a:p>
          <a:p>
            <a:pPr lvl="1"/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</a:p>
          <a:p>
            <a:pPr lvl="1"/>
            <a:r>
              <a:rPr lang="en-US"/>
              <a:t>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</a:t>
            </a:r>
          </a:p>
          <a:p>
            <a:pPr lvl="1"/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endParaRPr lang="en-US"/>
          </a:p>
          <a:p>
            <a:pPr lvl="1"/>
            <a:r>
              <a:rPr lang="en-US" err="1"/>
              <a:t>Pariatur</a:t>
            </a:r>
            <a:r>
              <a:rPr lang="en-US"/>
              <a:t>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in</a:t>
            </a:r>
          </a:p>
          <a:p>
            <a:pPr lvl="1"/>
            <a:r>
              <a:rPr lang="en-US"/>
              <a:t>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 lorem ipsum dolor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1489A3-DD10-44FD-9986-8AB7959BD216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FA93B7-EB2D-43DF-9ADE-BBAF11C96106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B7E7DE8-E117-4547-956A-5A96D5B1E5F0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816649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x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07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Six column text layout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536D72C-EFB8-4AA4-B6E9-DA9E98009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1206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C33CBA9-CFB9-46AA-8083-B5F0592E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5987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74EC55-6C81-4FBC-A5EF-0BD1F76D45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0768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1BEB93-4ED4-4262-A137-E9EF68ABBF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5549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067E8C-7901-4F06-A33F-B8EFCB540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0332" y="1138746"/>
            <a:ext cx="1710367" cy="41015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lvl="1"/>
            <a:r>
              <a:rPr lang="en-US"/>
              <a:t>Body copy Segoe Regular 14.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242B85-5464-438E-BC49-E2C787DACC5E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CC4F51-1744-4347-928B-9C2EBD93C35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69FE803-4A39-4DD0-A534-2853E80251CA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187816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ligh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4B0E3-3622-4031-99D8-5297F3444C51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78EF51-FF7D-4AF0-A0D8-5E7897E42042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EE5920-1AA1-47AD-AA2A-1027EA1027F4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8104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360E70-26C3-491B-876D-D6CA248B1D14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AF0965-A0E8-49A1-B8BF-778086ADF37B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71CC4C2-FC7A-4AE9-9B5E-C49482524E25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4890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37EEB01-EA62-4484-93ED-FCECFCFFCA78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328436-7F49-4152-89C8-03F31949ECE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8B47ADE-367E-4BBD-AA82-62E248813C08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6364017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344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3178411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500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266580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557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33" Type="http://schemas.openxmlformats.org/officeDocument/2006/relationships/image" Target="../media/image10.emf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29" Type="http://schemas.openxmlformats.org/officeDocument/2006/relationships/slideLayout" Target="../slideLayouts/slideLayout55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32" Type="http://schemas.openxmlformats.org/officeDocument/2006/relationships/image" Target="../media/image9.png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slideLayout" Target="../slideLayouts/slideLayout53.xml"/><Relationship Id="rId30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48" r:id="rId1"/>
    <p:sldLayoutId id="2147484649" r:id="rId2"/>
    <p:sldLayoutId id="2147484610" r:id="rId3"/>
    <p:sldLayoutId id="2147484240" r:id="rId4"/>
    <p:sldLayoutId id="2147484241" r:id="rId5"/>
    <p:sldLayoutId id="2147484474" r:id="rId6"/>
    <p:sldLayoutId id="2147484245" r:id="rId7"/>
    <p:sldLayoutId id="2147484247" r:id="rId8"/>
    <p:sldLayoutId id="2147484652" r:id="rId9"/>
    <p:sldLayoutId id="2147484639" r:id="rId10"/>
    <p:sldLayoutId id="2147484603" r:id="rId11"/>
    <p:sldLayoutId id="2147484645" r:id="rId12"/>
    <p:sldLayoutId id="2147484646" r:id="rId13"/>
    <p:sldLayoutId id="2147484647" r:id="rId14"/>
    <p:sldLayoutId id="2147484249" r:id="rId15"/>
    <p:sldLayoutId id="2147484582" r:id="rId16"/>
    <p:sldLayoutId id="2147484584" r:id="rId17"/>
    <p:sldLayoutId id="2147484583" r:id="rId18"/>
    <p:sldLayoutId id="2147484256" r:id="rId19"/>
    <p:sldLayoutId id="2147484257" r:id="rId20"/>
    <p:sldLayoutId id="2147484651" r:id="rId21"/>
    <p:sldLayoutId id="2147484585" r:id="rId22"/>
    <p:sldLayoutId id="2147484299" r:id="rId23"/>
    <p:sldLayoutId id="2147484263" r:id="rId24"/>
    <p:sldLayoutId id="2147484653" r:id="rId25"/>
    <p:sldLayoutId id="2147484654" r:id="rId2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 rot="5400000">
            <a:off x="9044629" y="3216843"/>
            <a:ext cx="6858000" cy="4243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224112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19" y="1110106"/>
            <a:ext cx="11336039" cy="20319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755482" y="3012080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61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56" r:id="rId1"/>
    <p:sldLayoutId id="2147484657" r:id="rId2"/>
    <p:sldLayoutId id="2147484658" r:id="rId3"/>
    <p:sldLayoutId id="2147484659" r:id="rId4"/>
    <p:sldLayoutId id="2147484660" r:id="rId5"/>
    <p:sldLayoutId id="2147484661" r:id="rId6"/>
    <p:sldLayoutId id="2147484662" r:id="rId7"/>
    <p:sldLayoutId id="2147484663" r:id="rId8"/>
    <p:sldLayoutId id="2147484664" r:id="rId9"/>
    <p:sldLayoutId id="2147484665" r:id="rId10"/>
    <p:sldLayoutId id="2147484666" r:id="rId11"/>
    <p:sldLayoutId id="2147484667" r:id="rId12"/>
    <p:sldLayoutId id="2147484668" r:id="rId13"/>
    <p:sldLayoutId id="2147484669" r:id="rId14"/>
    <p:sldLayoutId id="2147484670" r:id="rId15"/>
    <p:sldLayoutId id="2147484671" r:id="rId16"/>
    <p:sldLayoutId id="2147484672" r:id="rId17"/>
    <p:sldLayoutId id="2147484673" r:id="rId18"/>
    <p:sldLayoutId id="2147484674" r:id="rId19"/>
    <p:sldLayoutId id="2147484675" r:id="rId20"/>
    <p:sldLayoutId id="2147484676" r:id="rId21"/>
    <p:sldLayoutId id="2147484677" r:id="rId22"/>
    <p:sldLayoutId id="2147484678" r:id="rId23"/>
    <p:sldLayoutId id="2147484679" r:id="rId24"/>
    <p:sldLayoutId id="2147484680" r:id="rId25"/>
    <p:sldLayoutId id="2147484681" r:id="rId26"/>
    <p:sldLayoutId id="2147484682" r:id="rId27"/>
    <p:sldLayoutId id="2147484683" r:id="rId28"/>
    <p:sldLayoutId id="2147484684" r:id="rId29"/>
    <p:sldLayoutId id="2147484685" r:id="rId30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147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2745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97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93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7229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386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1372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en.wikipedia.org/wiki/File:Siberian_Iris_Iris_sibirica_Flower_Closeup_2520px.jpg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.png"/><Relationship Id="rId4" Type="http://schemas.openxmlformats.org/officeDocument/2006/relationships/hyperlink" Target="http://en.wikipedia.org/wiki/File:Siberian_Iris_Iris_sibirica_Flower_Closeup_2520px.jpg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1.emf"/><Relationship Id="rId11" Type="http://schemas.openxmlformats.org/officeDocument/2006/relationships/hyperlink" Target="http://commons.wikimedia.org/wiki/File:Iris_douglasiana_flower_2003-03-17.jpg" TargetMode="External"/><Relationship Id="rId5" Type="http://schemas.openxmlformats.org/officeDocument/2006/relationships/image" Target="../media/image20.png"/><Relationship Id="rId10" Type="http://schemas.openxmlformats.org/officeDocument/2006/relationships/image" Target="../media/image13.jpg"/><Relationship Id="rId4" Type="http://schemas.openxmlformats.org/officeDocument/2006/relationships/image" Target="../media/image19.emf"/><Relationship Id="rId9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File:Siberian_Iris_Iris_sibirica_Flower_Closeup_2520px.jpg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://en.wikipedia.org/wiki/File:Iris_versicolor_3.jpg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://commons.wikimedia.org/wiki/File:Iris_douglasiana_flower_2003-03-17.jpg" TargetMode="External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OpenHack</a:t>
            </a:r>
            <a:r>
              <a:rPr lang="en-US" dirty="0"/>
              <a:t>:  Deep Learning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3088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47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4D6F81A-0D65-495C-AF85-8CD465E62844}"/>
              </a:ext>
            </a:extLst>
          </p:cNvPr>
          <p:cNvSpPr/>
          <p:nvPr/>
        </p:nvSpPr>
        <p:spPr bwMode="auto">
          <a:xfrm>
            <a:off x="3699642" y="1592316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45CF4F1-F6B7-46DA-BEB4-E8D3ECFAB3E3}"/>
              </a:ext>
            </a:extLst>
          </p:cNvPr>
          <p:cNvSpPr/>
          <p:nvPr/>
        </p:nvSpPr>
        <p:spPr bwMode="auto">
          <a:xfrm>
            <a:off x="3710153" y="2532991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70D0C98-44F6-46EC-BFD8-2F32FF9A3526}"/>
              </a:ext>
            </a:extLst>
          </p:cNvPr>
          <p:cNvSpPr/>
          <p:nvPr/>
        </p:nvSpPr>
        <p:spPr bwMode="auto">
          <a:xfrm>
            <a:off x="3699642" y="3429000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E72C10-C0BF-45AB-A715-14229AD99EF7}"/>
              </a:ext>
            </a:extLst>
          </p:cNvPr>
          <p:cNvSpPr/>
          <p:nvPr/>
        </p:nvSpPr>
        <p:spPr bwMode="auto">
          <a:xfrm>
            <a:off x="3710152" y="4369675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B187F6-EDC8-4346-9FB9-EDB01598A784}"/>
              </a:ext>
            </a:extLst>
          </p:cNvPr>
          <p:cNvSpPr/>
          <p:nvPr/>
        </p:nvSpPr>
        <p:spPr bwMode="auto">
          <a:xfrm>
            <a:off x="6211614" y="2104695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D911FB-571B-4AD6-808B-7A0388D61EC9}"/>
              </a:ext>
            </a:extLst>
          </p:cNvPr>
          <p:cNvSpPr/>
          <p:nvPr/>
        </p:nvSpPr>
        <p:spPr bwMode="auto">
          <a:xfrm>
            <a:off x="6222125" y="2942896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A3EFFFE-B846-46BF-9F90-3DF1CDED233F}"/>
              </a:ext>
            </a:extLst>
          </p:cNvPr>
          <p:cNvSpPr/>
          <p:nvPr/>
        </p:nvSpPr>
        <p:spPr bwMode="auto">
          <a:xfrm>
            <a:off x="6222125" y="3791608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50213A-D578-402E-B7E5-E0F24216C905}"/>
              </a:ext>
            </a:extLst>
          </p:cNvPr>
          <p:cNvCxnSpPr>
            <a:cxnSpLocks/>
            <a:stCxn id="2" idx="6"/>
            <a:endCxn id="14" idx="2"/>
          </p:cNvCxnSpPr>
          <p:nvPr/>
        </p:nvCxnSpPr>
        <p:spPr>
          <a:xfrm>
            <a:off x="4466898" y="1975944"/>
            <a:ext cx="1744716" cy="512379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7E7231D-955A-42E0-A8B1-2F509592E892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4466898" y="1975944"/>
            <a:ext cx="1755227" cy="1350580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E8C49BD-30FF-4DFD-9B41-F1F783275704}"/>
              </a:ext>
            </a:extLst>
          </p:cNvPr>
          <p:cNvCxnSpPr>
            <a:cxnSpLocks/>
            <a:stCxn id="2" idx="6"/>
            <a:endCxn id="16" idx="2"/>
          </p:cNvCxnSpPr>
          <p:nvPr/>
        </p:nvCxnSpPr>
        <p:spPr>
          <a:xfrm>
            <a:off x="4466898" y="1975944"/>
            <a:ext cx="1755227" cy="2199292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13AA7B-CB95-4C17-83C1-5CF79CF4ACD1}"/>
              </a:ext>
            </a:extLst>
          </p:cNvPr>
          <p:cNvCxnSpPr>
            <a:cxnSpLocks/>
            <a:stCxn id="3" idx="6"/>
            <a:endCxn id="14" idx="2"/>
          </p:cNvCxnSpPr>
          <p:nvPr/>
        </p:nvCxnSpPr>
        <p:spPr>
          <a:xfrm flipV="1">
            <a:off x="4477409" y="2488323"/>
            <a:ext cx="1734205" cy="428296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FF23E65-07D9-4D01-A6FC-548F068E43FC}"/>
              </a:ext>
            </a:extLst>
          </p:cNvPr>
          <p:cNvCxnSpPr>
            <a:cxnSpLocks/>
            <a:stCxn id="3" idx="6"/>
            <a:endCxn id="15" idx="2"/>
          </p:cNvCxnSpPr>
          <p:nvPr/>
        </p:nvCxnSpPr>
        <p:spPr>
          <a:xfrm>
            <a:off x="4477409" y="2916619"/>
            <a:ext cx="1744716" cy="409905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0DE3C8A-8CCC-4919-A880-4ACDD90C8598}"/>
              </a:ext>
            </a:extLst>
          </p:cNvPr>
          <p:cNvCxnSpPr>
            <a:cxnSpLocks/>
            <a:stCxn id="3" idx="6"/>
            <a:endCxn id="16" idx="2"/>
          </p:cNvCxnSpPr>
          <p:nvPr/>
        </p:nvCxnSpPr>
        <p:spPr>
          <a:xfrm>
            <a:off x="4477409" y="2916619"/>
            <a:ext cx="1744716" cy="1258617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2EF05AF-3E5B-4343-8B5E-0EFF9157C0BD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4466898" y="3812628"/>
            <a:ext cx="1744717" cy="286407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F31F0FA-276D-4FDF-94D5-02DB4E447FCE}"/>
              </a:ext>
            </a:extLst>
          </p:cNvPr>
          <p:cNvCxnSpPr>
            <a:cxnSpLocks/>
            <a:stCxn id="4" idx="6"/>
            <a:endCxn id="15" idx="2"/>
          </p:cNvCxnSpPr>
          <p:nvPr/>
        </p:nvCxnSpPr>
        <p:spPr>
          <a:xfrm flipV="1">
            <a:off x="4466898" y="3326524"/>
            <a:ext cx="1755227" cy="486104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75ADE1B-E89E-4E8D-A7D6-47C66D145C98}"/>
              </a:ext>
            </a:extLst>
          </p:cNvPr>
          <p:cNvCxnSpPr>
            <a:cxnSpLocks/>
            <a:stCxn id="4" idx="6"/>
            <a:endCxn id="14" idx="2"/>
          </p:cNvCxnSpPr>
          <p:nvPr/>
        </p:nvCxnSpPr>
        <p:spPr>
          <a:xfrm flipV="1">
            <a:off x="4466898" y="2488323"/>
            <a:ext cx="1744716" cy="1324305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73AE435-A45E-43B4-88E4-B9072FCA0060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 flipV="1">
            <a:off x="4477408" y="2488323"/>
            <a:ext cx="1734206" cy="2264980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ADDF3BD-5EC8-46A3-B2DE-4938F09DD553}"/>
              </a:ext>
            </a:extLst>
          </p:cNvPr>
          <p:cNvCxnSpPr>
            <a:cxnSpLocks/>
            <a:stCxn id="5" idx="6"/>
            <a:endCxn id="15" idx="2"/>
          </p:cNvCxnSpPr>
          <p:nvPr/>
        </p:nvCxnSpPr>
        <p:spPr>
          <a:xfrm flipV="1">
            <a:off x="4477408" y="3326524"/>
            <a:ext cx="1744717" cy="1426779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D30E895-AAAD-4DE1-9E2F-88898B3FB63A}"/>
              </a:ext>
            </a:extLst>
          </p:cNvPr>
          <p:cNvCxnSpPr>
            <a:cxnSpLocks/>
            <a:stCxn id="5" idx="6"/>
            <a:endCxn id="16" idx="2"/>
          </p:cNvCxnSpPr>
          <p:nvPr/>
        </p:nvCxnSpPr>
        <p:spPr>
          <a:xfrm flipV="1">
            <a:off x="4477408" y="4175236"/>
            <a:ext cx="1744717" cy="578067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387620F-9B7E-4881-AFC9-A5C2141743EB}"/>
              </a:ext>
            </a:extLst>
          </p:cNvPr>
          <p:cNvCxnSpPr>
            <a:cxnSpLocks/>
            <a:stCxn id="14" idx="6"/>
          </p:cNvCxnSpPr>
          <p:nvPr/>
        </p:nvCxnSpPr>
        <p:spPr>
          <a:xfrm flipV="1">
            <a:off x="6978870" y="2472558"/>
            <a:ext cx="362605" cy="15765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BE50B34-A343-4F9A-93DB-E8D8D400FE56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6989381" y="3326524"/>
            <a:ext cx="352094" cy="0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3501160-535C-4518-BD88-BC8BC6FDAEC7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6989381" y="4164725"/>
            <a:ext cx="420412" cy="10511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09F8CB45-C706-4A9D-B1F9-B65D8B38401C}"/>
              </a:ext>
            </a:extLst>
          </p:cNvPr>
          <p:cNvGrpSpPr/>
          <p:nvPr/>
        </p:nvGrpSpPr>
        <p:grpSpPr>
          <a:xfrm>
            <a:off x="2607992" y="1430614"/>
            <a:ext cx="921082" cy="3996769"/>
            <a:chOff x="2607992" y="1430614"/>
            <a:chExt cx="921082" cy="3996769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DB4381E-DF59-4F4C-ACD0-816960ED0A74}"/>
                </a:ext>
              </a:extLst>
            </p:cNvPr>
            <p:cNvSpPr/>
            <p:nvPr/>
          </p:nvSpPr>
          <p:spPr>
            <a:xfrm>
              <a:off x="2613248" y="1505396"/>
              <a:ext cx="849913" cy="38472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6.6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3.2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5.8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2.4</a:t>
              </a:r>
            </a:p>
          </p:txBody>
        </p:sp>
        <p:sp>
          <p:nvSpPr>
            <p:cNvPr id="118" name="Double Bracket 117">
              <a:extLst>
                <a:ext uri="{FF2B5EF4-FFF2-40B4-BE49-F238E27FC236}">
                  <a16:creationId xmlns:a16="http://schemas.microsoft.com/office/drawing/2014/main" id="{10541583-0633-443B-A72F-E4C5D05D6E19}"/>
                </a:ext>
              </a:extLst>
            </p:cNvPr>
            <p:cNvSpPr/>
            <p:nvPr/>
          </p:nvSpPr>
          <p:spPr>
            <a:xfrm>
              <a:off x="2607992" y="1430614"/>
              <a:ext cx="921082" cy="3996769"/>
            </a:xfrm>
            <a:prstGeom prst="bracketPair">
              <a:avLst>
                <a:gd name="adj" fmla="val 11532"/>
              </a:avLst>
            </a:prstGeom>
            <a:ln w="381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4869CFA-D559-4DB2-9AB0-38856953BD77}"/>
              </a:ext>
            </a:extLst>
          </p:cNvPr>
          <p:cNvGrpSpPr/>
          <p:nvPr/>
        </p:nvGrpSpPr>
        <p:grpSpPr>
          <a:xfrm>
            <a:off x="7458477" y="2195559"/>
            <a:ext cx="596318" cy="2246165"/>
            <a:chOff x="7458477" y="2195559"/>
            <a:chExt cx="596318" cy="224616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6529AB-A3ED-4FF3-8628-89240DF805E9}"/>
                </a:ext>
              </a:extLst>
            </p:cNvPr>
            <p:cNvSpPr txBox="1"/>
            <p:nvPr/>
          </p:nvSpPr>
          <p:spPr>
            <a:xfrm>
              <a:off x="7458477" y="2195559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1797D0-DC57-446B-B25B-124BD2775A19}"/>
                </a:ext>
              </a:extLst>
            </p:cNvPr>
            <p:cNvSpPr txBox="1"/>
            <p:nvPr/>
          </p:nvSpPr>
          <p:spPr>
            <a:xfrm>
              <a:off x="7458478" y="3049525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0.7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D1991DE-672C-4D50-B58D-459E2C8AC9C4}"/>
                </a:ext>
              </a:extLst>
            </p:cNvPr>
            <p:cNvSpPr txBox="1"/>
            <p:nvPr/>
          </p:nvSpPr>
          <p:spPr>
            <a:xfrm>
              <a:off x="7458478" y="3887726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0.1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7DDACFD-EEE1-462E-B0D0-1FA7DB5F17D5}"/>
              </a:ext>
            </a:extLst>
          </p:cNvPr>
          <p:cNvGrpSpPr/>
          <p:nvPr/>
        </p:nvGrpSpPr>
        <p:grpSpPr>
          <a:xfrm>
            <a:off x="3710098" y="1871939"/>
            <a:ext cx="3289861" cy="2953407"/>
            <a:chOff x="3710098" y="1868222"/>
            <a:chExt cx="3289861" cy="295340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F767DB9-607A-4FE4-BF5E-7027D4BE473D}"/>
                </a:ext>
              </a:extLst>
            </p:cNvPr>
            <p:cNvSpPr txBox="1"/>
            <p:nvPr/>
          </p:nvSpPr>
          <p:spPr>
            <a:xfrm>
              <a:off x="3710281" y="1868222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FA26381-8325-45C1-8D93-7FA86566661A}"/>
                </a:ext>
              </a:extLst>
            </p:cNvPr>
            <p:cNvSpPr txBox="1"/>
            <p:nvPr/>
          </p:nvSpPr>
          <p:spPr>
            <a:xfrm>
              <a:off x="3736495" y="2777373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B7C208-838A-4BFC-94B3-88AD601990E3}"/>
                </a:ext>
              </a:extLst>
            </p:cNvPr>
            <p:cNvSpPr txBox="1"/>
            <p:nvPr/>
          </p:nvSpPr>
          <p:spPr>
            <a:xfrm>
              <a:off x="3725924" y="3686524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2822351-4C1F-4A38-AA38-79AC965C3E90}"/>
                </a:ext>
              </a:extLst>
            </p:cNvPr>
            <p:cNvSpPr txBox="1"/>
            <p:nvPr/>
          </p:nvSpPr>
          <p:spPr>
            <a:xfrm>
              <a:off x="3710098" y="4606185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63B8E27-3B6C-4B6F-9371-B215ACE9C48D}"/>
                </a:ext>
              </a:extLst>
            </p:cNvPr>
            <p:cNvSpPr txBox="1"/>
            <p:nvPr/>
          </p:nvSpPr>
          <p:spPr>
            <a:xfrm>
              <a:off x="6216933" y="2352841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7152785-B0D9-4505-A341-5E9A916F46FE}"/>
                </a:ext>
              </a:extLst>
            </p:cNvPr>
            <p:cNvSpPr txBox="1"/>
            <p:nvPr/>
          </p:nvSpPr>
          <p:spPr>
            <a:xfrm>
              <a:off x="6243275" y="3192525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DEEBC32-1509-4C81-823E-593D96D64084}"/>
                </a:ext>
              </a:extLst>
            </p:cNvPr>
            <p:cNvSpPr txBox="1"/>
            <p:nvPr/>
          </p:nvSpPr>
          <p:spPr>
            <a:xfrm>
              <a:off x="6243342" y="4047974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FF19B13-C5D2-4187-B324-EAD6B7239063}"/>
              </a:ext>
            </a:extLst>
          </p:cNvPr>
          <p:cNvGrpSpPr/>
          <p:nvPr/>
        </p:nvGrpSpPr>
        <p:grpSpPr>
          <a:xfrm>
            <a:off x="2615673" y="1430614"/>
            <a:ext cx="921082" cy="3996769"/>
            <a:chOff x="2607992" y="1430614"/>
            <a:chExt cx="921082" cy="3996769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8C542A3-54EF-4A93-8A3A-7FED6E55CC6B}"/>
                </a:ext>
              </a:extLst>
            </p:cNvPr>
            <p:cNvSpPr/>
            <p:nvPr/>
          </p:nvSpPr>
          <p:spPr>
            <a:xfrm>
              <a:off x="2613248" y="1505396"/>
              <a:ext cx="849913" cy="38472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6.1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2.4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4.6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1.9</a:t>
              </a:r>
            </a:p>
          </p:txBody>
        </p:sp>
        <p:sp>
          <p:nvSpPr>
            <p:cNvPr id="58" name="Double Bracket 57">
              <a:extLst>
                <a:ext uri="{FF2B5EF4-FFF2-40B4-BE49-F238E27FC236}">
                  <a16:creationId xmlns:a16="http://schemas.microsoft.com/office/drawing/2014/main" id="{76813097-D0EA-4043-84E4-044234B1D749}"/>
                </a:ext>
              </a:extLst>
            </p:cNvPr>
            <p:cNvSpPr/>
            <p:nvPr/>
          </p:nvSpPr>
          <p:spPr>
            <a:xfrm>
              <a:off x="2607992" y="1430614"/>
              <a:ext cx="921082" cy="3996769"/>
            </a:xfrm>
            <a:prstGeom prst="bracketPair">
              <a:avLst>
                <a:gd name="adj" fmla="val 11532"/>
              </a:avLst>
            </a:prstGeom>
            <a:ln w="381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DD52356-686E-48F3-A19F-1E9B448FD46D}"/>
              </a:ext>
            </a:extLst>
          </p:cNvPr>
          <p:cNvGrpSpPr/>
          <p:nvPr/>
        </p:nvGrpSpPr>
        <p:grpSpPr>
          <a:xfrm>
            <a:off x="2619521" y="1430614"/>
            <a:ext cx="921082" cy="4414432"/>
            <a:chOff x="2607992" y="1430614"/>
            <a:chExt cx="921082" cy="441443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22DDA9C-9F78-41E1-80CE-CCD4C10738C1}"/>
                </a:ext>
              </a:extLst>
            </p:cNvPr>
            <p:cNvSpPr/>
            <p:nvPr/>
          </p:nvSpPr>
          <p:spPr>
            <a:xfrm>
              <a:off x="2613248" y="1505396"/>
              <a:ext cx="849913" cy="43396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2.1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0.8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7.1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2.3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" name="Double Bracket 62">
              <a:extLst>
                <a:ext uri="{FF2B5EF4-FFF2-40B4-BE49-F238E27FC236}">
                  <a16:creationId xmlns:a16="http://schemas.microsoft.com/office/drawing/2014/main" id="{DA35A11C-6450-447F-BA9D-5096B7E67F53}"/>
                </a:ext>
              </a:extLst>
            </p:cNvPr>
            <p:cNvSpPr/>
            <p:nvPr/>
          </p:nvSpPr>
          <p:spPr>
            <a:xfrm>
              <a:off x="2607992" y="1430614"/>
              <a:ext cx="921082" cy="3996769"/>
            </a:xfrm>
            <a:prstGeom prst="bracketPair">
              <a:avLst>
                <a:gd name="adj" fmla="val 11532"/>
              </a:avLst>
            </a:prstGeom>
            <a:ln w="381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DDD2700-E76B-4FB0-8A23-DA15DAAF911A}"/>
              </a:ext>
            </a:extLst>
          </p:cNvPr>
          <p:cNvGrpSpPr/>
          <p:nvPr/>
        </p:nvGrpSpPr>
        <p:grpSpPr>
          <a:xfrm>
            <a:off x="7458476" y="2207722"/>
            <a:ext cx="596318" cy="2246165"/>
            <a:chOff x="7458477" y="2195559"/>
            <a:chExt cx="596318" cy="2246165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875F84F-0AB4-4423-9980-61026144C41E}"/>
                </a:ext>
              </a:extLst>
            </p:cNvPr>
            <p:cNvSpPr txBox="1"/>
            <p:nvPr/>
          </p:nvSpPr>
          <p:spPr>
            <a:xfrm>
              <a:off x="7458477" y="2195559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0.8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2734F68-244A-4473-AFB0-280ABA2543D3}"/>
                </a:ext>
              </a:extLst>
            </p:cNvPr>
            <p:cNvSpPr txBox="1"/>
            <p:nvPr/>
          </p:nvSpPr>
          <p:spPr>
            <a:xfrm>
              <a:off x="7458478" y="3049525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EEA8FCB-9870-46D1-8BE0-7418F88BA85D}"/>
                </a:ext>
              </a:extLst>
            </p:cNvPr>
            <p:cNvSpPr txBox="1"/>
            <p:nvPr/>
          </p:nvSpPr>
          <p:spPr>
            <a:xfrm>
              <a:off x="7458478" y="3887726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0.1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9791E7F-397E-493C-873E-1ABB012460E5}"/>
              </a:ext>
            </a:extLst>
          </p:cNvPr>
          <p:cNvGrpSpPr/>
          <p:nvPr/>
        </p:nvGrpSpPr>
        <p:grpSpPr>
          <a:xfrm>
            <a:off x="7458475" y="2201484"/>
            <a:ext cx="596318" cy="2246165"/>
            <a:chOff x="7458477" y="2195559"/>
            <a:chExt cx="596318" cy="2246165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A08895A-C7D0-45E1-B8C5-7820842D085D}"/>
                </a:ext>
              </a:extLst>
            </p:cNvPr>
            <p:cNvSpPr txBox="1"/>
            <p:nvPr/>
          </p:nvSpPr>
          <p:spPr>
            <a:xfrm>
              <a:off x="7458477" y="2195559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0.6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A1DE293-EE8D-4855-9ED7-BFE9FC42D3B1}"/>
                </a:ext>
              </a:extLst>
            </p:cNvPr>
            <p:cNvSpPr txBox="1"/>
            <p:nvPr/>
          </p:nvSpPr>
          <p:spPr>
            <a:xfrm>
              <a:off x="7458478" y="3049525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0.2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3A03931-3749-4A0C-8BFC-FFC0C7A2C7F5}"/>
                </a:ext>
              </a:extLst>
            </p:cNvPr>
            <p:cNvSpPr txBox="1"/>
            <p:nvPr/>
          </p:nvSpPr>
          <p:spPr>
            <a:xfrm>
              <a:off x="7458478" y="3887726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0.2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2D2E606-A840-41A1-B65E-C151CC9508F2}"/>
              </a:ext>
            </a:extLst>
          </p:cNvPr>
          <p:cNvGrpSpPr/>
          <p:nvPr/>
        </p:nvGrpSpPr>
        <p:grpSpPr>
          <a:xfrm>
            <a:off x="2601262" y="1413301"/>
            <a:ext cx="921082" cy="3996769"/>
            <a:chOff x="2607992" y="1430614"/>
            <a:chExt cx="921082" cy="3996769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6EDD3AF-7F1E-4980-BA0A-A383285DB5A1}"/>
                </a:ext>
              </a:extLst>
            </p:cNvPr>
            <p:cNvSpPr/>
            <p:nvPr/>
          </p:nvSpPr>
          <p:spPr>
            <a:xfrm>
              <a:off x="2613248" y="1505396"/>
              <a:ext cx="849913" cy="38472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5.2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1.2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4.7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2.1</a:t>
              </a:r>
            </a:p>
          </p:txBody>
        </p:sp>
        <p:sp>
          <p:nvSpPr>
            <p:cNvPr id="80" name="Double Bracket 79">
              <a:extLst>
                <a:ext uri="{FF2B5EF4-FFF2-40B4-BE49-F238E27FC236}">
                  <a16:creationId xmlns:a16="http://schemas.microsoft.com/office/drawing/2014/main" id="{2BF6095D-52D2-470A-8336-3B337923674B}"/>
                </a:ext>
              </a:extLst>
            </p:cNvPr>
            <p:cNvSpPr/>
            <p:nvPr/>
          </p:nvSpPr>
          <p:spPr>
            <a:xfrm>
              <a:off x="2607992" y="1430614"/>
              <a:ext cx="921082" cy="3996769"/>
            </a:xfrm>
            <a:prstGeom prst="bracketPair">
              <a:avLst>
                <a:gd name="adj" fmla="val 11532"/>
              </a:avLst>
            </a:prstGeom>
            <a:ln w="381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164CF53-70EF-4D0D-BCAC-231ED8963237}"/>
              </a:ext>
            </a:extLst>
          </p:cNvPr>
          <p:cNvGrpSpPr/>
          <p:nvPr/>
        </p:nvGrpSpPr>
        <p:grpSpPr>
          <a:xfrm>
            <a:off x="7456967" y="2202008"/>
            <a:ext cx="596318" cy="2246165"/>
            <a:chOff x="7458477" y="2195559"/>
            <a:chExt cx="596318" cy="2246165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2AB0DC4-3E46-471C-846E-FCD26C77ACBF}"/>
                </a:ext>
              </a:extLst>
            </p:cNvPr>
            <p:cNvSpPr txBox="1"/>
            <p:nvPr/>
          </p:nvSpPr>
          <p:spPr>
            <a:xfrm>
              <a:off x="7458477" y="2195559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0.0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61B1900-1917-4BDD-B491-724BF3695441}"/>
                </a:ext>
              </a:extLst>
            </p:cNvPr>
            <p:cNvSpPr txBox="1"/>
            <p:nvPr/>
          </p:nvSpPr>
          <p:spPr>
            <a:xfrm>
              <a:off x="7458478" y="3049525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0.1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9CC56DF-DAE8-43F2-A94A-087399B60BC9}"/>
                </a:ext>
              </a:extLst>
            </p:cNvPr>
            <p:cNvSpPr txBox="1"/>
            <p:nvPr/>
          </p:nvSpPr>
          <p:spPr>
            <a:xfrm>
              <a:off x="7458478" y="3887726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0.9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860704D-9008-4D01-B897-A3082ECF62BC}"/>
              </a:ext>
            </a:extLst>
          </p:cNvPr>
          <p:cNvGrpSpPr/>
          <p:nvPr/>
        </p:nvGrpSpPr>
        <p:grpSpPr>
          <a:xfrm>
            <a:off x="8141772" y="2201222"/>
            <a:ext cx="596318" cy="2246165"/>
            <a:chOff x="7458477" y="2195559"/>
            <a:chExt cx="596318" cy="2246165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807EE5C-7CE2-445F-AB9A-9217A8053F86}"/>
                </a:ext>
              </a:extLst>
            </p:cNvPr>
            <p:cNvSpPr txBox="1"/>
            <p:nvPr/>
          </p:nvSpPr>
          <p:spPr>
            <a:xfrm>
              <a:off x="7458477" y="2195559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0.0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6F48E18-A197-4659-A28C-69A80A036682}"/>
                </a:ext>
              </a:extLst>
            </p:cNvPr>
            <p:cNvSpPr txBox="1"/>
            <p:nvPr/>
          </p:nvSpPr>
          <p:spPr>
            <a:xfrm>
              <a:off x="7458478" y="3049525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0.0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C3CE9CA9-359B-4B7A-B901-C82F6840D1DB}"/>
                </a:ext>
              </a:extLst>
            </p:cNvPr>
            <p:cNvSpPr txBox="1"/>
            <p:nvPr/>
          </p:nvSpPr>
          <p:spPr>
            <a:xfrm>
              <a:off x="7458478" y="3887726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1.0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B537D5F-A228-4671-9427-39C321AA3D54}"/>
              </a:ext>
            </a:extLst>
          </p:cNvPr>
          <p:cNvSpPr txBox="1"/>
          <p:nvPr/>
        </p:nvSpPr>
        <p:spPr>
          <a:xfrm>
            <a:off x="8752149" y="3600214"/>
            <a:ext cx="706925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Wingdings 2" panose="05020102010507070707" pitchFamily="18" charset="2"/>
              </a:rPr>
              <a:t>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42D5A14-6A26-4485-A226-A8DDEE722819}"/>
              </a:ext>
            </a:extLst>
          </p:cNvPr>
          <p:cNvGrpSpPr/>
          <p:nvPr/>
        </p:nvGrpSpPr>
        <p:grpSpPr>
          <a:xfrm>
            <a:off x="3711474" y="1875992"/>
            <a:ext cx="3289861" cy="2953407"/>
            <a:chOff x="3710098" y="1868222"/>
            <a:chExt cx="3289861" cy="2953407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FA599F8-7D15-4265-87AD-D6209227210B}"/>
                </a:ext>
              </a:extLst>
            </p:cNvPr>
            <p:cNvSpPr txBox="1"/>
            <p:nvPr/>
          </p:nvSpPr>
          <p:spPr>
            <a:xfrm>
              <a:off x="3710281" y="1868222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52A237B-038A-408C-A184-F443EE252856}"/>
                </a:ext>
              </a:extLst>
            </p:cNvPr>
            <p:cNvSpPr txBox="1"/>
            <p:nvPr/>
          </p:nvSpPr>
          <p:spPr>
            <a:xfrm>
              <a:off x="3736495" y="2777373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1BA1890-0875-4F05-BAEF-980AB2937059}"/>
                </a:ext>
              </a:extLst>
            </p:cNvPr>
            <p:cNvSpPr txBox="1"/>
            <p:nvPr/>
          </p:nvSpPr>
          <p:spPr>
            <a:xfrm>
              <a:off x="3725924" y="3686524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10DBF4CD-F92D-4720-9265-CD741C632B1D}"/>
                </a:ext>
              </a:extLst>
            </p:cNvPr>
            <p:cNvSpPr txBox="1"/>
            <p:nvPr/>
          </p:nvSpPr>
          <p:spPr>
            <a:xfrm>
              <a:off x="3710098" y="4606185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C19EB32-C2EA-4BDF-8874-38ED58D6177C}"/>
                </a:ext>
              </a:extLst>
            </p:cNvPr>
            <p:cNvSpPr txBox="1"/>
            <p:nvPr/>
          </p:nvSpPr>
          <p:spPr>
            <a:xfrm>
              <a:off x="6216933" y="2352841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7B1B41D-A685-45A1-8252-3567F784F72C}"/>
                </a:ext>
              </a:extLst>
            </p:cNvPr>
            <p:cNvSpPr txBox="1"/>
            <p:nvPr/>
          </p:nvSpPr>
          <p:spPr>
            <a:xfrm>
              <a:off x="6243275" y="3192525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0DFC552-C9A7-4CA6-BB17-3B7972175A0E}"/>
                </a:ext>
              </a:extLst>
            </p:cNvPr>
            <p:cNvSpPr txBox="1"/>
            <p:nvPr/>
          </p:nvSpPr>
          <p:spPr>
            <a:xfrm>
              <a:off x="6243342" y="4047974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5380586-6992-43BA-A927-1B3ABA606DF0}"/>
              </a:ext>
            </a:extLst>
          </p:cNvPr>
          <p:cNvSpPr txBox="1"/>
          <p:nvPr/>
        </p:nvSpPr>
        <p:spPr>
          <a:xfrm>
            <a:off x="4425657" y="576194"/>
            <a:ext cx="2152256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Training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D080E8D-CAE7-4AE4-9C9C-681B425804C3}"/>
              </a:ext>
            </a:extLst>
          </p:cNvPr>
          <p:cNvSpPr txBox="1"/>
          <p:nvPr/>
        </p:nvSpPr>
        <p:spPr>
          <a:xfrm>
            <a:off x="4409825" y="601979"/>
            <a:ext cx="269963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Validation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6DD274C-C7C3-436D-A3BC-54FE03270C53}"/>
              </a:ext>
            </a:extLst>
          </p:cNvPr>
          <p:cNvGrpSpPr/>
          <p:nvPr/>
        </p:nvGrpSpPr>
        <p:grpSpPr>
          <a:xfrm>
            <a:off x="8145320" y="2193602"/>
            <a:ext cx="596318" cy="2246165"/>
            <a:chOff x="7458477" y="2195559"/>
            <a:chExt cx="596318" cy="2246165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7EDB8C3-8DCF-447D-8C63-C7873F8BC31C}"/>
                </a:ext>
              </a:extLst>
            </p:cNvPr>
            <p:cNvSpPr txBox="1"/>
            <p:nvPr/>
          </p:nvSpPr>
          <p:spPr>
            <a:xfrm>
              <a:off x="7458477" y="2195559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0.0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0F83142-7E49-4CC7-BA06-C1590A6833C8}"/>
                </a:ext>
              </a:extLst>
            </p:cNvPr>
            <p:cNvSpPr txBox="1"/>
            <p:nvPr/>
          </p:nvSpPr>
          <p:spPr>
            <a:xfrm>
              <a:off x="7458478" y="3049525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1.0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ABD459A-2ECC-4E16-A9EB-319527CE625B}"/>
                </a:ext>
              </a:extLst>
            </p:cNvPr>
            <p:cNvSpPr txBox="1"/>
            <p:nvPr/>
          </p:nvSpPr>
          <p:spPr>
            <a:xfrm>
              <a:off x="7458478" y="3887726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0.0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8C7FF0D-BF0D-4AFA-9387-E071A38781A4}"/>
              </a:ext>
            </a:extLst>
          </p:cNvPr>
          <p:cNvGrpSpPr/>
          <p:nvPr/>
        </p:nvGrpSpPr>
        <p:grpSpPr>
          <a:xfrm>
            <a:off x="8154359" y="2185704"/>
            <a:ext cx="596318" cy="2246165"/>
            <a:chOff x="7458477" y="2195559"/>
            <a:chExt cx="596318" cy="2246165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C1BD3D4-BD57-45C7-8BA1-938EDB830202}"/>
                </a:ext>
              </a:extLst>
            </p:cNvPr>
            <p:cNvSpPr txBox="1"/>
            <p:nvPr/>
          </p:nvSpPr>
          <p:spPr>
            <a:xfrm>
              <a:off x="7458477" y="2195559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0.1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1C8B0C1-2162-480B-8762-21326208D329}"/>
                </a:ext>
              </a:extLst>
            </p:cNvPr>
            <p:cNvSpPr txBox="1"/>
            <p:nvPr/>
          </p:nvSpPr>
          <p:spPr>
            <a:xfrm>
              <a:off x="7458478" y="3049525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0.0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5EED495-0C87-4ADF-893A-43835DC14ADC}"/>
                </a:ext>
              </a:extLst>
            </p:cNvPr>
            <p:cNvSpPr txBox="1"/>
            <p:nvPr/>
          </p:nvSpPr>
          <p:spPr>
            <a:xfrm>
              <a:off x="7458478" y="3887726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0.0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9B80B9F-26FF-4B22-9B64-2934B02AF8AB}"/>
              </a:ext>
            </a:extLst>
          </p:cNvPr>
          <p:cNvGrpSpPr/>
          <p:nvPr/>
        </p:nvGrpSpPr>
        <p:grpSpPr>
          <a:xfrm>
            <a:off x="8152874" y="2209366"/>
            <a:ext cx="596318" cy="2246165"/>
            <a:chOff x="7458477" y="2195559"/>
            <a:chExt cx="596318" cy="2246165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6B81699E-82F0-4301-9AC3-4FCDFC53D8B9}"/>
                </a:ext>
              </a:extLst>
            </p:cNvPr>
            <p:cNvSpPr txBox="1"/>
            <p:nvPr/>
          </p:nvSpPr>
          <p:spPr>
            <a:xfrm>
              <a:off x="7458477" y="2195559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0.1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0DAF53C-EF64-428B-9091-92F29B351FD8}"/>
                </a:ext>
              </a:extLst>
            </p:cNvPr>
            <p:cNvSpPr txBox="1"/>
            <p:nvPr/>
          </p:nvSpPr>
          <p:spPr>
            <a:xfrm>
              <a:off x="7458478" y="3049525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0.0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DAC4EB8-CDB4-4BA2-B42C-9FDA0F43403E}"/>
                </a:ext>
              </a:extLst>
            </p:cNvPr>
            <p:cNvSpPr txBox="1"/>
            <p:nvPr/>
          </p:nvSpPr>
          <p:spPr>
            <a:xfrm>
              <a:off x="7458478" y="3887726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0.0</a:t>
              </a:r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2FA653F9-7DAE-43F5-9369-C57B25462D7D}"/>
              </a:ext>
            </a:extLst>
          </p:cNvPr>
          <p:cNvSpPr txBox="1"/>
          <p:nvPr/>
        </p:nvSpPr>
        <p:spPr>
          <a:xfrm>
            <a:off x="7455459" y="3010603"/>
            <a:ext cx="471924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Loss = </a:t>
            </a:r>
            <a:r>
              <a:rPr kumimoji="0" lang="el-GR" sz="40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μ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([</a:t>
            </a: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  <a:r>
              <a:rPr kumimoji="0" lang="en-US" sz="4000" b="0" i="1" u="none" strike="noStrike" kern="1200" cap="none" spc="0" normalizeH="0" baseline="-2500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1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, </a:t>
            </a: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  <a:r>
              <a:rPr kumimoji="0" lang="en-US" sz="4000" b="0" i="1" u="none" strike="noStrike" kern="1200" cap="none" spc="0" normalizeH="0" baseline="-2500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2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, </a:t>
            </a: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</a:t>
            </a:r>
            <a:r>
              <a:rPr kumimoji="0" lang="en-US" sz="4000" b="0" i="1" u="none" strike="noStrike" kern="1200" cap="none" spc="0" normalizeH="0" baseline="-2500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3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,…])</a:t>
            </a:r>
            <a:r>
              <a:rPr kumimoji="0" lang="en-US" sz="4000" b="0" i="0" u="none" strike="noStrike" kern="1200" cap="none" spc="0" normalizeH="0" baseline="3000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2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44BA175-F292-4F12-85D5-9CB20F5C2E6C}"/>
              </a:ext>
            </a:extLst>
          </p:cNvPr>
          <p:cNvSpPr txBox="1"/>
          <p:nvPr/>
        </p:nvSpPr>
        <p:spPr>
          <a:xfrm>
            <a:off x="3626518" y="579683"/>
            <a:ext cx="47969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Backpropagation</a:t>
            </a:r>
          </a:p>
        </p:txBody>
      </p:sp>
    </p:spTree>
    <p:extLst>
      <p:ext uri="{BB962C8B-B14F-4D97-AF65-F5344CB8AC3E}">
        <p14:creationId xmlns:p14="http://schemas.microsoft.com/office/powerpoint/2010/main" val="10451231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3" grpId="1"/>
      <p:bldP spid="102" grpId="0"/>
      <p:bldP spid="115" grpId="0"/>
      <p:bldP spid="115" grpId="1"/>
      <p:bldP spid="116" grpId="0"/>
      <p:bldP spid="11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9F8CB45-C706-4A9D-B1F9-B65D8B38401C}"/>
              </a:ext>
            </a:extLst>
          </p:cNvPr>
          <p:cNvGrpSpPr/>
          <p:nvPr/>
        </p:nvGrpSpPr>
        <p:grpSpPr>
          <a:xfrm>
            <a:off x="2607992" y="1430614"/>
            <a:ext cx="2804836" cy="3996769"/>
            <a:chOff x="2607992" y="1430614"/>
            <a:chExt cx="2804836" cy="3996769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DB4381E-DF59-4F4C-ACD0-816960ED0A74}"/>
                </a:ext>
              </a:extLst>
            </p:cNvPr>
            <p:cNvSpPr/>
            <p:nvPr/>
          </p:nvSpPr>
          <p:spPr>
            <a:xfrm>
              <a:off x="2613248" y="1505396"/>
              <a:ext cx="849913" cy="38472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6.6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3.2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5.8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2.4</a:t>
              </a:r>
            </a:p>
          </p:txBody>
        </p:sp>
        <p:sp>
          <p:nvSpPr>
            <p:cNvPr id="118" name="Double Bracket 117">
              <a:extLst>
                <a:ext uri="{FF2B5EF4-FFF2-40B4-BE49-F238E27FC236}">
                  <a16:creationId xmlns:a16="http://schemas.microsoft.com/office/drawing/2014/main" id="{10541583-0633-443B-A72F-E4C5D05D6E19}"/>
                </a:ext>
              </a:extLst>
            </p:cNvPr>
            <p:cNvSpPr/>
            <p:nvPr/>
          </p:nvSpPr>
          <p:spPr>
            <a:xfrm>
              <a:off x="2607992" y="1430614"/>
              <a:ext cx="2804836" cy="3996769"/>
            </a:xfrm>
            <a:prstGeom prst="bracketPair">
              <a:avLst>
                <a:gd name="adj" fmla="val 11532"/>
              </a:avLst>
            </a:prstGeom>
            <a:ln w="381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82E37EB-0997-4158-B9E3-F9EC1F4F8B78}"/>
                </a:ext>
              </a:extLst>
            </p:cNvPr>
            <p:cNvSpPr/>
            <p:nvPr/>
          </p:nvSpPr>
          <p:spPr>
            <a:xfrm>
              <a:off x="3585453" y="1505394"/>
              <a:ext cx="849913" cy="38472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6.1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2.4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4.6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1.9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7E00D59-E31F-400C-9DC6-688E296E599D}"/>
                </a:ext>
              </a:extLst>
            </p:cNvPr>
            <p:cNvSpPr/>
            <p:nvPr/>
          </p:nvSpPr>
          <p:spPr>
            <a:xfrm>
              <a:off x="4557658" y="1505392"/>
              <a:ext cx="849913" cy="38472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2.1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0.8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7.1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2.3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666F462-87E6-41E5-9DCE-3957CB972E87}"/>
              </a:ext>
            </a:extLst>
          </p:cNvPr>
          <p:cNvGrpSpPr/>
          <p:nvPr/>
        </p:nvGrpSpPr>
        <p:grpSpPr>
          <a:xfrm>
            <a:off x="6041527" y="1430614"/>
            <a:ext cx="921082" cy="3996769"/>
            <a:chOff x="2607992" y="1430614"/>
            <a:chExt cx="921082" cy="399676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6DCF47A-AAAE-4839-9EC9-62E33172EF25}"/>
                </a:ext>
              </a:extLst>
            </p:cNvPr>
            <p:cNvSpPr/>
            <p:nvPr/>
          </p:nvSpPr>
          <p:spPr>
            <a:xfrm>
              <a:off x="2613248" y="1505396"/>
              <a:ext cx="849913" cy="37240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0.6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0.3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0.4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0.9</a:t>
              </a:r>
            </a:p>
          </p:txBody>
        </p:sp>
        <p:sp>
          <p:nvSpPr>
            <p:cNvPr id="46" name="Double Bracket 45">
              <a:extLst>
                <a:ext uri="{FF2B5EF4-FFF2-40B4-BE49-F238E27FC236}">
                  <a16:creationId xmlns:a16="http://schemas.microsoft.com/office/drawing/2014/main" id="{DEB373B9-1421-430F-A988-684259F0B507}"/>
                </a:ext>
              </a:extLst>
            </p:cNvPr>
            <p:cNvSpPr/>
            <p:nvPr/>
          </p:nvSpPr>
          <p:spPr>
            <a:xfrm>
              <a:off x="2607992" y="1430614"/>
              <a:ext cx="921082" cy="3996769"/>
            </a:xfrm>
            <a:prstGeom prst="bracketPair">
              <a:avLst>
                <a:gd name="adj" fmla="val 11532"/>
              </a:avLst>
            </a:prstGeom>
            <a:ln w="381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5CADBE7-CE85-4002-8E8F-290909E419A1}"/>
              </a:ext>
            </a:extLst>
          </p:cNvPr>
          <p:cNvGrpSpPr/>
          <p:nvPr/>
        </p:nvGrpSpPr>
        <p:grpSpPr>
          <a:xfrm>
            <a:off x="7507720" y="1430614"/>
            <a:ext cx="921082" cy="3996769"/>
            <a:chOff x="2607992" y="1430614"/>
            <a:chExt cx="921082" cy="399676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53E2646-F78E-4508-B04F-0EBB665C7FF1}"/>
                </a:ext>
              </a:extLst>
            </p:cNvPr>
            <p:cNvSpPr/>
            <p:nvPr/>
          </p:nvSpPr>
          <p:spPr>
            <a:xfrm>
              <a:off x="2613248" y="1505396"/>
              <a:ext cx="849913" cy="37240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0.1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0.1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0.3</a:t>
              </a:r>
            </a:p>
          </p:txBody>
        </p:sp>
        <p:sp>
          <p:nvSpPr>
            <p:cNvPr id="49" name="Double Bracket 48">
              <a:extLst>
                <a:ext uri="{FF2B5EF4-FFF2-40B4-BE49-F238E27FC236}">
                  <a16:creationId xmlns:a16="http://schemas.microsoft.com/office/drawing/2014/main" id="{A0202386-2B2C-47DF-8EC8-00747E09A0D8}"/>
                </a:ext>
              </a:extLst>
            </p:cNvPr>
            <p:cNvSpPr/>
            <p:nvPr/>
          </p:nvSpPr>
          <p:spPr>
            <a:xfrm>
              <a:off x="2607992" y="1430614"/>
              <a:ext cx="921082" cy="3996769"/>
            </a:xfrm>
            <a:prstGeom prst="bracketPair">
              <a:avLst>
                <a:gd name="adj" fmla="val 11532"/>
              </a:avLst>
            </a:prstGeom>
            <a:ln w="381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87F8E3CC-50AC-49A7-B735-26CE43A4F21D}"/>
              </a:ext>
            </a:extLst>
          </p:cNvPr>
          <p:cNvSpPr/>
          <p:nvPr/>
        </p:nvSpPr>
        <p:spPr>
          <a:xfrm>
            <a:off x="3692052" y="129044"/>
            <a:ext cx="63671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x</a:t>
            </a:r>
            <a:endParaRPr kumimoji="0" lang="en-US" sz="1200" b="0" i="0" u="none" strike="noStrike" kern="1200" cap="none" spc="0" normalizeH="0" baseline="-2500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FAFB93B-6EFF-4238-BFA8-4322B5D1DC25}"/>
              </a:ext>
            </a:extLst>
          </p:cNvPr>
          <p:cNvSpPr/>
          <p:nvPr/>
        </p:nvSpPr>
        <p:spPr>
          <a:xfrm>
            <a:off x="5986942" y="129045"/>
            <a:ext cx="81945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w</a:t>
            </a:r>
            <a:endParaRPr kumimoji="0" lang="en-US" sz="1200" b="0" i="0" u="none" strike="noStrike" kern="1200" cap="none" spc="0" normalizeH="0" baseline="-2500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1159A21-0A6C-4360-83AD-005947D8477F}"/>
              </a:ext>
            </a:extLst>
          </p:cNvPr>
          <p:cNvSpPr/>
          <p:nvPr/>
        </p:nvSpPr>
        <p:spPr>
          <a:xfrm>
            <a:off x="7653238" y="129044"/>
            <a:ext cx="56938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b</a:t>
            </a:r>
            <a:endParaRPr kumimoji="0" lang="en-US" sz="1200" b="0" i="0" u="none" strike="noStrike" kern="1200" cap="none" spc="0" normalizeH="0" baseline="-2500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EFE2A0-2812-4F40-87D0-D5C46B5F33AE}"/>
              </a:ext>
            </a:extLst>
          </p:cNvPr>
          <p:cNvSpPr txBox="1"/>
          <p:nvPr/>
        </p:nvSpPr>
        <p:spPr>
          <a:xfrm>
            <a:off x="5644622" y="3152000"/>
            <a:ext cx="21159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x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910D274-EE3D-4ECC-85D6-E02394F37467}"/>
              </a:ext>
            </a:extLst>
          </p:cNvPr>
          <p:cNvSpPr txBox="1"/>
          <p:nvPr/>
        </p:nvSpPr>
        <p:spPr>
          <a:xfrm>
            <a:off x="7071774" y="3152000"/>
            <a:ext cx="31579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1079058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3" grpId="0"/>
      <p:bldP spid="11" grpId="0"/>
      <p:bldP spid="5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A close up of a purple flower&#10;&#10;Description automatically generated">
            <a:extLst>
              <a:ext uri="{FF2B5EF4-FFF2-40B4-BE49-F238E27FC236}">
                <a16:creationId xmlns:a16="http://schemas.microsoft.com/office/drawing/2014/main" id="{C21A95C8-C123-4BC7-82EA-97BC02CE8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672673" y="1855213"/>
            <a:ext cx="3365588" cy="2671102"/>
          </a:xfrm>
          <a:prstGeom prst="rect">
            <a:avLst/>
          </a:prstGeom>
        </p:spPr>
      </p:pic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1BE2DCF6-8B3C-4A62-BEBD-823EF042897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83538" y="1849337"/>
          <a:ext cx="3365586" cy="26769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931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3939343646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1039410987"/>
                    </a:ext>
                  </a:extLst>
                </a:gridCol>
              </a:tblGrid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903197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142125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2B86B5B4-614D-45CC-B3AD-38C28BECB7A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77867" y="1845623"/>
          <a:ext cx="3365586" cy="26769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931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3939343646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1039410987"/>
                    </a:ext>
                  </a:extLst>
                </a:gridCol>
              </a:tblGrid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903197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142125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F2192BBF-8BD2-4A6F-B794-6E86871CA8C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04719" y="2027439"/>
          <a:ext cx="3365586" cy="26769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931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3939343646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1039410987"/>
                    </a:ext>
                  </a:extLst>
                </a:gridCol>
              </a:tblGrid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903197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142125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D2383361-501D-45D1-BCC3-2565C973625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20933" y="2305994"/>
          <a:ext cx="3365586" cy="26769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931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3939343646"/>
                    </a:ext>
                  </a:extLst>
                </a:gridCol>
                <a:gridCol w="560931">
                  <a:extLst>
                    <a:ext uri="{9D8B030D-6E8A-4147-A177-3AD203B41FA5}">
                      <a16:colId xmlns:a16="http://schemas.microsoft.com/office/drawing/2014/main" val="1039410987"/>
                    </a:ext>
                  </a:extLst>
                </a:gridCol>
              </a:tblGrid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903197"/>
                  </a:ext>
                </a:extLst>
              </a:tr>
              <a:tr h="446163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 marL="95707" marR="95707" marT="47853" marB="4785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142125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5F5EE9C5-D795-4440-A33B-C15636C018EB}"/>
              </a:ext>
            </a:extLst>
          </p:cNvPr>
          <p:cNvGrpSpPr/>
          <p:nvPr/>
        </p:nvGrpSpPr>
        <p:grpSpPr>
          <a:xfrm>
            <a:off x="6385036" y="1550275"/>
            <a:ext cx="4387872" cy="3544615"/>
            <a:chOff x="6385036" y="1550275"/>
            <a:chExt cx="4387872" cy="3544615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4D6F81A-0D65-495C-AF85-8CD465E62844}"/>
                </a:ext>
              </a:extLst>
            </p:cNvPr>
            <p:cNvSpPr/>
            <p:nvPr/>
          </p:nvSpPr>
          <p:spPr bwMode="auto">
            <a:xfrm>
              <a:off x="6385036" y="1550275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45CF4F1-F6B7-46DA-BEB4-E8D3ECFAB3E3}"/>
                </a:ext>
              </a:extLst>
            </p:cNvPr>
            <p:cNvSpPr/>
            <p:nvPr/>
          </p:nvSpPr>
          <p:spPr bwMode="auto">
            <a:xfrm>
              <a:off x="6395547" y="2490950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70D0C98-44F6-46EC-BFD8-2F32FF9A3526}"/>
                </a:ext>
              </a:extLst>
            </p:cNvPr>
            <p:cNvSpPr/>
            <p:nvPr/>
          </p:nvSpPr>
          <p:spPr bwMode="auto">
            <a:xfrm>
              <a:off x="6385036" y="3386959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2E72C10-C0BF-45AB-A715-14229AD99EF7}"/>
                </a:ext>
              </a:extLst>
            </p:cNvPr>
            <p:cNvSpPr/>
            <p:nvPr/>
          </p:nvSpPr>
          <p:spPr bwMode="auto">
            <a:xfrm>
              <a:off x="6395546" y="4327634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AB187F6-EDC8-4346-9FB9-EDB01598A784}"/>
                </a:ext>
              </a:extLst>
            </p:cNvPr>
            <p:cNvSpPr/>
            <p:nvPr/>
          </p:nvSpPr>
          <p:spPr bwMode="auto">
            <a:xfrm>
              <a:off x="8897008" y="2062654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ED911FB-571B-4AD6-808B-7A0388D61EC9}"/>
                </a:ext>
              </a:extLst>
            </p:cNvPr>
            <p:cNvSpPr/>
            <p:nvPr/>
          </p:nvSpPr>
          <p:spPr bwMode="auto">
            <a:xfrm>
              <a:off x="8907519" y="2900855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A3EFFFE-B846-46BF-9F90-3DF1CDED233F}"/>
                </a:ext>
              </a:extLst>
            </p:cNvPr>
            <p:cNvSpPr/>
            <p:nvPr/>
          </p:nvSpPr>
          <p:spPr bwMode="auto">
            <a:xfrm>
              <a:off x="8907519" y="3749567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C50213A-D578-402E-B7E5-E0F24216C905}"/>
                </a:ext>
              </a:extLst>
            </p:cNvPr>
            <p:cNvCxnSpPr>
              <a:cxnSpLocks/>
              <a:stCxn id="2" idx="6"/>
              <a:endCxn id="14" idx="2"/>
            </p:cNvCxnSpPr>
            <p:nvPr/>
          </p:nvCxnSpPr>
          <p:spPr>
            <a:xfrm>
              <a:off x="7152292" y="1933903"/>
              <a:ext cx="1744716" cy="512379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E7E7231D-955A-42E0-A8B1-2F509592E892}"/>
                </a:ext>
              </a:extLst>
            </p:cNvPr>
            <p:cNvCxnSpPr>
              <a:cxnSpLocks/>
              <a:stCxn id="2" idx="6"/>
              <a:endCxn id="15" idx="2"/>
            </p:cNvCxnSpPr>
            <p:nvPr/>
          </p:nvCxnSpPr>
          <p:spPr>
            <a:xfrm>
              <a:off x="7152292" y="1933903"/>
              <a:ext cx="1755227" cy="135058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E8C49BD-30FF-4DFD-9B41-F1F783275704}"/>
                </a:ext>
              </a:extLst>
            </p:cNvPr>
            <p:cNvCxnSpPr>
              <a:cxnSpLocks/>
              <a:stCxn id="2" idx="6"/>
              <a:endCxn id="16" idx="2"/>
            </p:cNvCxnSpPr>
            <p:nvPr/>
          </p:nvCxnSpPr>
          <p:spPr>
            <a:xfrm>
              <a:off x="7152292" y="1933903"/>
              <a:ext cx="1755227" cy="2199292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6413AA7B-CB95-4C17-83C1-5CF79CF4ACD1}"/>
                </a:ext>
              </a:extLst>
            </p:cNvPr>
            <p:cNvCxnSpPr>
              <a:cxnSpLocks/>
              <a:stCxn id="3" idx="6"/>
              <a:endCxn id="14" idx="2"/>
            </p:cNvCxnSpPr>
            <p:nvPr/>
          </p:nvCxnSpPr>
          <p:spPr>
            <a:xfrm flipV="1">
              <a:off x="7162803" y="2446282"/>
              <a:ext cx="1734205" cy="428296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0FF23E65-07D9-4D01-A6FC-548F068E43FC}"/>
                </a:ext>
              </a:extLst>
            </p:cNvPr>
            <p:cNvCxnSpPr>
              <a:cxnSpLocks/>
              <a:stCxn id="3" idx="6"/>
              <a:endCxn id="15" idx="2"/>
            </p:cNvCxnSpPr>
            <p:nvPr/>
          </p:nvCxnSpPr>
          <p:spPr>
            <a:xfrm>
              <a:off x="7162803" y="2874578"/>
              <a:ext cx="1744716" cy="409905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0DE3C8A-8CCC-4919-A880-4ACDD90C8598}"/>
                </a:ext>
              </a:extLst>
            </p:cNvPr>
            <p:cNvCxnSpPr>
              <a:cxnSpLocks/>
              <a:stCxn id="3" idx="6"/>
              <a:endCxn id="16" idx="2"/>
            </p:cNvCxnSpPr>
            <p:nvPr/>
          </p:nvCxnSpPr>
          <p:spPr>
            <a:xfrm>
              <a:off x="7162803" y="2874578"/>
              <a:ext cx="1744716" cy="1258617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62EF05AF-3E5B-4343-8B5E-0EFF9157C0BD}"/>
                </a:ext>
              </a:extLst>
            </p:cNvPr>
            <p:cNvCxnSpPr>
              <a:cxnSpLocks/>
              <a:stCxn id="4" idx="6"/>
            </p:cNvCxnSpPr>
            <p:nvPr/>
          </p:nvCxnSpPr>
          <p:spPr>
            <a:xfrm>
              <a:off x="7152292" y="3770587"/>
              <a:ext cx="1744717" cy="286407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F31F0FA-276D-4FDF-94D5-02DB4E447FCE}"/>
                </a:ext>
              </a:extLst>
            </p:cNvPr>
            <p:cNvCxnSpPr>
              <a:cxnSpLocks/>
              <a:stCxn id="4" idx="6"/>
              <a:endCxn id="15" idx="2"/>
            </p:cNvCxnSpPr>
            <p:nvPr/>
          </p:nvCxnSpPr>
          <p:spPr>
            <a:xfrm flipV="1">
              <a:off x="7152292" y="3284483"/>
              <a:ext cx="1755227" cy="486104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75ADE1B-E89E-4E8D-A7D6-47C66D145C98}"/>
                </a:ext>
              </a:extLst>
            </p:cNvPr>
            <p:cNvCxnSpPr>
              <a:cxnSpLocks/>
              <a:stCxn id="4" idx="6"/>
              <a:endCxn id="14" idx="2"/>
            </p:cNvCxnSpPr>
            <p:nvPr/>
          </p:nvCxnSpPr>
          <p:spPr>
            <a:xfrm flipV="1">
              <a:off x="7152292" y="2446282"/>
              <a:ext cx="1744716" cy="1324305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73AE435-A45E-43B4-88E4-B9072FCA0060}"/>
                </a:ext>
              </a:extLst>
            </p:cNvPr>
            <p:cNvCxnSpPr>
              <a:cxnSpLocks/>
              <a:stCxn id="5" idx="6"/>
              <a:endCxn id="14" idx="2"/>
            </p:cNvCxnSpPr>
            <p:nvPr/>
          </p:nvCxnSpPr>
          <p:spPr>
            <a:xfrm flipV="1">
              <a:off x="7162802" y="2446282"/>
              <a:ext cx="1734206" cy="226498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ADDF3BD-5EC8-46A3-B2DE-4938F09DD553}"/>
                </a:ext>
              </a:extLst>
            </p:cNvPr>
            <p:cNvCxnSpPr>
              <a:cxnSpLocks/>
              <a:stCxn id="5" idx="6"/>
              <a:endCxn id="15" idx="2"/>
            </p:cNvCxnSpPr>
            <p:nvPr/>
          </p:nvCxnSpPr>
          <p:spPr>
            <a:xfrm flipV="1">
              <a:off x="7162802" y="3284483"/>
              <a:ext cx="1744717" cy="1426779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7D30E895-AAAD-4DE1-9E2F-88898B3FB63A}"/>
                </a:ext>
              </a:extLst>
            </p:cNvPr>
            <p:cNvCxnSpPr>
              <a:cxnSpLocks/>
              <a:stCxn id="5" idx="6"/>
              <a:endCxn id="16" idx="2"/>
            </p:cNvCxnSpPr>
            <p:nvPr/>
          </p:nvCxnSpPr>
          <p:spPr>
            <a:xfrm flipV="1">
              <a:off x="7162802" y="4133195"/>
              <a:ext cx="1744717" cy="578067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387620F-9B7E-4881-AFC9-A5C2141743EB}"/>
                </a:ext>
              </a:extLst>
            </p:cNvPr>
            <p:cNvCxnSpPr>
              <a:cxnSpLocks/>
              <a:stCxn id="14" idx="6"/>
            </p:cNvCxnSpPr>
            <p:nvPr/>
          </p:nvCxnSpPr>
          <p:spPr>
            <a:xfrm flipV="1">
              <a:off x="9664264" y="2430517"/>
              <a:ext cx="362605" cy="15765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BE50B34-A343-4F9A-93DB-E8D8D400FE56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>
              <a:off x="9674775" y="3284483"/>
              <a:ext cx="352094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63501160-535C-4518-BD88-BC8BC6FDAEC7}"/>
                </a:ext>
              </a:extLst>
            </p:cNvPr>
            <p:cNvCxnSpPr>
              <a:cxnSpLocks/>
              <a:stCxn id="16" idx="6"/>
            </p:cNvCxnSpPr>
            <p:nvPr/>
          </p:nvCxnSpPr>
          <p:spPr>
            <a:xfrm flipV="1">
              <a:off x="9674775" y="4122684"/>
              <a:ext cx="420412" cy="10511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3C7A33D-FABA-40DE-9B49-9C8B338369E6}"/>
                </a:ext>
              </a:extLst>
            </p:cNvPr>
            <p:cNvGrpSpPr/>
            <p:nvPr/>
          </p:nvGrpSpPr>
          <p:grpSpPr>
            <a:xfrm>
              <a:off x="6395492" y="1826181"/>
              <a:ext cx="3289861" cy="2953407"/>
              <a:chOff x="3710098" y="1868222"/>
              <a:chExt cx="3289861" cy="2953407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FEF045-DCCE-43F2-8B2C-A5E0CE4F851F}"/>
                  </a:ext>
                </a:extLst>
              </p:cNvPr>
              <p:cNvSpPr txBox="1"/>
              <p:nvPr/>
            </p:nvSpPr>
            <p:spPr>
              <a:xfrm>
                <a:off x="3710281" y="1868222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BE4C8F9-5AB3-4211-8C1D-B71A7636DEEC}"/>
                  </a:ext>
                </a:extLst>
              </p:cNvPr>
              <p:cNvSpPr txBox="1"/>
              <p:nvPr/>
            </p:nvSpPr>
            <p:spPr>
              <a:xfrm>
                <a:off x="3736495" y="2777373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ACD602A-6075-4736-AB18-548B4F084770}"/>
                  </a:ext>
                </a:extLst>
              </p:cNvPr>
              <p:cNvSpPr txBox="1"/>
              <p:nvPr/>
            </p:nvSpPr>
            <p:spPr>
              <a:xfrm>
                <a:off x="3725924" y="3686524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A305AE8-0B62-404D-9EEE-B098BAB8CEF5}"/>
                  </a:ext>
                </a:extLst>
              </p:cNvPr>
              <p:cNvSpPr txBox="1"/>
              <p:nvPr/>
            </p:nvSpPr>
            <p:spPr>
              <a:xfrm>
                <a:off x="3710098" y="4606185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13FEFD5-3960-4367-A014-4D5EDFFBE822}"/>
                  </a:ext>
                </a:extLst>
              </p:cNvPr>
              <p:cNvSpPr txBox="1"/>
              <p:nvPr/>
            </p:nvSpPr>
            <p:spPr>
              <a:xfrm>
                <a:off x="6216933" y="2352841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C746EED-7F75-4279-BDBC-404524CD26D4}"/>
                  </a:ext>
                </a:extLst>
              </p:cNvPr>
              <p:cNvSpPr txBox="1"/>
              <p:nvPr/>
            </p:nvSpPr>
            <p:spPr>
              <a:xfrm>
                <a:off x="6243275" y="3192525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2148B10-44D9-4D6D-BC36-C6612AFF7BFC}"/>
                  </a:ext>
                </a:extLst>
              </p:cNvPr>
              <p:cNvSpPr txBox="1"/>
              <p:nvPr/>
            </p:nvSpPr>
            <p:spPr>
              <a:xfrm>
                <a:off x="6243342" y="4047974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1880445-2BEA-4820-87C9-A68D71D5544C}"/>
                </a:ext>
              </a:extLst>
            </p:cNvPr>
            <p:cNvGrpSpPr/>
            <p:nvPr/>
          </p:nvGrpSpPr>
          <p:grpSpPr>
            <a:xfrm>
              <a:off x="10176590" y="2135123"/>
              <a:ext cx="596318" cy="2246165"/>
              <a:chOff x="7458477" y="2195559"/>
              <a:chExt cx="596318" cy="2246165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7E835DE-34A3-4D3D-A049-3B313D01A0FA}"/>
                  </a:ext>
                </a:extLst>
              </p:cNvPr>
              <p:cNvSpPr txBox="1"/>
              <p:nvPr/>
            </p:nvSpPr>
            <p:spPr>
              <a:xfrm>
                <a:off x="7458477" y="2195559"/>
                <a:ext cx="596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1.0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4C7FE81-109C-4C73-9EF8-9833FF8CCE8B}"/>
                  </a:ext>
                </a:extLst>
              </p:cNvPr>
              <p:cNvSpPr txBox="1"/>
              <p:nvPr/>
            </p:nvSpPr>
            <p:spPr>
              <a:xfrm>
                <a:off x="7458478" y="3049525"/>
                <a:ext cx="596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0.0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0A5911A-7FCC-4C7F-8B66-EE75645B6329}"/>
                  </a:ext>
                </a:extLst>
              </p:cNvPr>
              <p:cNvSpPr txBox="1"/>
              <p:nvPr/>
            </p:nvSpPr>
            <p:spPr>
              <a:xfrm>
                <a:off x="7458478" y="3887726"/>
                <a:ext cx="5963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0.0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17251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87A38E7-C465-4890-9056-4D2A4ADF108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55597" y="2158478"/>
          <a:ext cx="3215562" cy="31085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5927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3939343646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1039410987"/>
                    </a:ext>
                  </a:extLst>
                </a:gridCol>
              </a:tblGrid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903197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142125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7739272-303E-4B5D-B33D-263C7813B48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51556" y="2165299"/>
          <a:ext cx="3215562" cy="31085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5927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3939343646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1039410987"/>
                    </a:ext>
                  </a:extLst>
                </a:gridCol>
              </a:tblGrid>
              <a:tr h="5180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8903197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9142125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E4F3397-C997-4DFA-8B4A-24252DF39B8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107467" y="2829490"/>
          <a:ext cx="1607781" cy="15542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5927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</a:tblGrid>
              <a:tr h="5180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52F867-F03C-41E8-8A0B-2FB9689A3BA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62423" y="2158478"/>
          <a:ext cx="1604748" cy="15754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4916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34916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34916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</a:tblGrid>
              <a:tr h="52513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52513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52513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3021AA-FF46-4F51-8FF9-AB7CC7DB49F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55597" y="2158478"/>
          <a:ext cx="3215562" cy="31085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5927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3939343646"/>
                    </a:ext>
                  </a:extLst>
                </a:gridCol>
                <a:gridCol w="535927">
                  <a:extLst>
                    <a:ext uri="{9D8B030D-6E8A-4147-A177-3AD203B41FA5}">
                      <a16:colId xmlns:a16="http://schemas.microsoft.com/office/drawing/2014/main" val="1039410987"/>
                    </a:ext>
                  </a:extLst>
                </a:gridCol>
              </a:tblGrid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903197"/>
                  </a:ext>
                </a:extLst>
              </a:tr>
              <a:tr h="518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14212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365C9B7-60CC-4AA5-9E95-AC23EF8844E3}"/>
              </a:ext>
            </a:extLst>
          </p:cNvPr>
          <p:cNvSpPr txBox="1"/>
          <p:nvPr/>
        </p:nvSpPr>
        <p:spPr>
          <a:xfrm>
            <a:off x="8597860" y="272975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8180DB-3E39-40D4-BD2B-6D93D20E7CF4}"/>
              </a:ext>
            </a:extLst>
          </p:cNvPr>
          <p:cNvSpPr txBox="1"/>
          <p:nvPr/>
        </p:nvSpPr>
        <p:spPr>
          <a:xfrm>
            <a:off x="9105102" y="272975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4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4A2CE9-6E28-415D-9A2A-B635A25B4BA5}"/>
              </a:ext>
            </a:extLst>
          </p:cNvPr>
          <p:cNvGrpSpPr/>
          <p:nvPr/>
        </p:nvGrpSpPr>
        <p:grpSpPr>
          <a:xfrm>
            <a:off x="8597858" y="2729756"/>
            <a:ext cx="1671161" cy="1961980"/>
            <a:chOff x="7896141" y="2176315"/>
            <a:chExt cx="1671161" cy="196198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0A09E5-0B77-4794-9C5B-E4CF4AC9678F}"/>
                </a:ext>
              </a:extLst>
            </p:cNvPr>
            <p:cNvSpPr txBox="1"/>
            <p:nvPr/>
          </p:nvSpPr>
          <p:spPr>
            <a:xfrm>
              <a:off x="8962484" y="2176315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132089-C3AD-4BDF-9915-F5B9D4B79821}"/>
                </a:ext>
              </a:extLst>
            </p:cNvPr>
            <p:cNvSpPr txBox="1"/>
            <p:nvPr/>
          </p:nvSpPr>
          <p:spPr>
            <a:xfrm>
              <a:off x="9521583" y="2176315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38BBC9-E51A-4FC2-9D55-137D95762F57}"/>
                </a:ext>
              </a:extLst>
            </p:cNvPr>
            <p:cNvSpPr txBox="1"/>
            <p:nvPr/>
          </p:nvSpPr>
          <p:spPr>
            <a:xfrm>
              <a:off x="7896143" y="2719706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BDDDC5-162B-4526-BC1D-66A7943187EC}"/>
                </a:ext>
              </a:extLst>
            </p:cNvPr>
            <p:cNvSpPr txBox="1"/>
            <p:nvPr/>
          </p:nvSpPr>
          <p:spPr>
            <a:xfrm>
              <a:off x="8403384" y="2719706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FFF035-96B0-4498-B3C7-322CFCC5E91A}"/>
                </a:ext>
              </a:extLst>
            </p:cNvPr>
            <p:cNvSpPr txBox="1"/>
            <p:nvPr/>
          </p:nvSpPr>
          <p:spPr>
            <a:xfrm>
              <a:off x="8962484" y="2711737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3AF9AF-9685-4098-AD66-1D097D8CBB67}"/>
                </a:ext>
              </a:extLst>
            </p:cNvPr>
            <p:cNvSpPr txBox="1"/>
            <p:nvPr/>
          </p:nvSpPr>
          <p:spPr>
            <a:xfrm>
              <a:off x="9498723" y="2711737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78CB3F-C5BE-42B8-AEA9-D24F42CFD304}"/>
                </a:ext>
              </a:extLst>
            </p:cNvPr>
            <p:cNvSpPr txBox="1"/>
            <p:nvPr/>
          </p:nvSpPr>
          <p:spPr>
            <a:xfrm>
              <a:off x="7896142" y="3216295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CF0749-FD1B-40F3-9CEB-6508B1DDA1D5}"/>
                </a:ext>
              </a:extLst>
            </p:cNvPr>
            <p:cNvSpPr txBox="1"/>
            <p:nvPr/>
          </p:nvSpPr>
          <p:spPr>
            <a:xfrm>
              <a:off x="8403383" y="3216295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1AFB31-2A5B-44F9-BDAB-13571A5139B4}"/>
                </a:ext>
              </a:extLst>
            </p:cNvPr>
            <p:cNvSpPr txBox="1"/>
            <p:nvPr/>
          </p:nvSpPr>
          <p:spPr>
            <a:xfrm>
              <a:off x="8962484" y="3216295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939FA4-CD07-40D6-8481-C2C8CDA8F442}"/>
                </a:ext>
              </a:extLst>
            </p:cNvPr>
            <p:cNvSpPr txBox="1"/>
            <p:nvPr/>
          </p:nvSpPr>
          <p:spPr>
            <a:xfrm>
              <a:off x="9498722" y="3216295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F8FC97-7617-41E7-A51D-11602F0E392A}"/>
                </a:ext>
              </a:extLst>
            </p:cNvPr>
            <p:cNvSpPr txBox="1"/>
            <p:nvPr/>
          </p:nvSpPr>
          <p:spPr>
            <a:xfrm>
              <a:off x="7896141" y="3768963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E619CD4-C025-4519-B15D-85B17DD7901A}"/>
                </a:ext>
              </a:extLst>
            </p:cNvPr>
            <p:cNvSpPr txBox="1"/>
            <p:nvPr/>
          </p:nvSpPr>
          <p:spPr>
            <a:xfrm>
              <a:off x="8403383" y="3768963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BD92E3-ADB9-437E-9E5B-DFF3E4E81F42}"/>
                </a:ext>
              </a:extLst>
            </p:cNvPr>
            <p:cNvSpPr txBox="1"/>
            <p:nvPr/>
          </p:nvSpPr>
          <p:spPr>
            <a:xfrm>
              <a:off x="8962484" y="3768963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FF45BF6-AE3E-43B4-8B7D-8251BC6B6174}"/>
                </a:ext>
              </a:extLst>
            </p:cNvPr>
            <p:cNvSpPr txBox="1"/>
            <p:nvPr/>
          </p:nvSpPr>
          <p:spPr>
            <a:xfrm>
              <a:off x="9483595" y="3768963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5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82EE5C5-608E-4145-B2A2-4EEFFA47FE2E}"/>
              </a:ext>
            </a:extLst>
          </p:cNvPr>
          <p:cNvSpPr txBox="1"/>
          <p:nvPr/>
        </p:nvSpPr>
        <p:spPr>
          <a:xfrm>
            <a:off x="4717321" y="926511"/>
            <a:ext cx="275735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31154178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7 L 0.04309 3.7037E-7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15 -0.00602 L 0.03515 -0.00579 L 0.13085 -0.00602 L -0.0017 0.07755 L 0.12591 0.07454 L -0.00404 0.15208 L 0.12695 0.15116 L -0.0056 0.22986 L 0.13085 0.23194 " pathEditMode="relative" rAng="0" ptsTypes="AAAAAAAAA">
                                      <p:cBhvr>
                                        <p:cTn id="4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7" y="11898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87A38E7-C465-4890-9056-4D2A4ADF108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28735" y="2188178"/>
          <a:ext cx="3238602" cy="31238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767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39767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39767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39767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  <a:gridCol w="539767">
                  <a:extLst>
                    <a:ext uri="{9D8B030D-6E8A-4147-A177-3AD203B41FA5}">
                      <a16:colId xmlns:a16="http://schemas.microsoft.com/office/drawing/2014/main" val="3939343646"/>
                    </a:ext>
                  </a:extLst>
                </a:gridCol>
                <a:gridCol w="539767">
                  <a:extLst>
                    <a:ext uri="{9D8B030D-6E8A-4147-A177-3AD203B41FA5}">
                      <a16:colId xmlns:a16="http://schemas.microsoft.com/office/drawing/2014/main" val="1039410987"/>
                    </a:ext>
                  </a:extLst>
                </a:gridCol>
              </a:tblGrid>
              <a:tr h="52063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52063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52063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52063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  <a:tr h="52063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903197"/>
                  </a:ext>
                </a:extLst>
              </a:tr>
              <a:tr h="52063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142125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B30DC8C7-0504-4F19-AC97-25F382C0406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28735" y="2188178"/>
          <a:ext cx="1613646" cy="15837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7882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37882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37882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</a:tblGrid>
              <a:tr h="5279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5279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5279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8E45BD31-FE1D-48DB-89C7-6789DAF2BE8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245229" y="2877811"/>
          <a:ext cx="2178424" cy="2088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4606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44606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44606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44606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</a:tblGrid>
              <a:tr h="52219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52219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52219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52219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D99F1683-026F-4FF2-AE5C-99D34A8C72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245229" y="2877811"/>
          <a:ext cx="2178424" cy="2088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4606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44606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44606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44606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</a:tblGrid>
              <a:tr h="52219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52219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52219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52219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A9DC4DC4-73E0-4259-BFF3-1B79300676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245229" y="2877811"/>
          <a:ext cx="2178424" cy="2088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4606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544606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544606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  <a:gridCol w="544606">
                  <a:extLst>
                    <a:ext uri="{9D8B030D-6E8A-4147-A177-3AD203B41FA5}">
                      <a16:colId xmlns:a16="http://schemas.microsoft.com/office/drawing/2014/main" val="4263849697"/>
                    </a:ext>
                  </a:extLst>
                </a:gridCol>
              </a:tblGrid>
              <a:tr h="52219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522195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522195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  <a:tr h="522195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37142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DB480DE-64F8-4F9D-9705-D69B175DF1F8}"/>
              </a:ext>
            </a:extLst>
          </p:cNvPr>
          <p:cNvSpPr txBox="1"/>
          <p:nvPr/>
        </p:nvSpPr>
        <p:spPr>
          <a:xfrm>
            <a:off x="3500140" y="930441"/>
            <a:ext cx="554978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Pooling (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Downsampling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10370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7.40741E-7 L 0.12578 -7.40741E-7 L 3.54167E-6 0.07824 L 0.12617 0.07824 L 0.0013 0.15162 L 0.1276 0.15324 L 0.00026 0.22662 L 0.13229 0.23102 " pathEditMode="relative" rAng="0" ptsTypes="AAAAAAAA">
                                      <p:cBhvr>
                                        <p:cTn id="2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15" y="11551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5BDD655-874E-4B7A-9486-546DCB4334BA}"/>
              </a:ext>
            </a:extLst>
          </p:cNvPr>
          <p:cNvGrpSpPr/>
          <p:nvPr/>
        </p:nvGrpSpPr>
        <p:grpSpPr>
          <a:xfrm>
            <a:off x="6385036" y="1550275"/>
            <a:ext cx="3710151" cy="3544615"/>
            <a:chOff x="6385036" y="1550275"/>
            <a:chExt cx="3710151" cy="3544615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4D6F81A-0D65-495C-AF85-8CD465E62844}"/>
                </a:ext>
              </a:extLst>
            </p:cNvPr>
            <p:cNvSpPr/>
            <p:nvPr/>
          </p:nvSpPr>
          <p:spPr bwMode="auto">
            <a:xfrm>
              <a:off x="6385036" y="1550275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45CF4F1-F6B7-46DA-BEB4-E8D3ECFAB3E3}"/>
                </a:ext>
              </a:extLst>
            </p:cNvPr>
            <p:cNvSpPr/>
            <p:nvPr/>
          </p:nvSpPr>
          <p:spPr bwMode="auto">
            <a:xfrm>
              <a:off x="6395547" y="2490950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70D0C98-44F6-46EC-BFD8-2F32FF9A3526}"/>
                </a:ext>
              </a:extLst>
            </p:cNvPr>
            <p:cNvSpPr/>
            <p:nvPr/>
          </p:nvSpPr>
          <p:spPr bwMode="auto">
            <a:xfrm>
              <a:off x="6385036" y="3386959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2E72C10-C0BF-45AB-A715-14229AD99EF7}"/>
                </a:ext>
              </a:extLst>
            </p:cNvPr>
            <p:cNvSpPr/>
            <p:nvPr/>
          </p:nvSpPr>
          <p:spPr bwMode="auto">
            <a:xfrm>
              <a:off x="6395546" y="4327634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AB187F6-EDC8-4346-9FB9-EDB01598A784}"/>
                </a:ext>
              </a:extLst>
            </p:cNvPr>
            <p:cNvSpPr/>
            <p:nvPr/>
          </p:nvSpPr>
          <p:spPr bwMode="auto">
            <a:xfrm>
              <a:off x="8897008" y="2062654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ED911FB-571B-4AD6-808B-7A0388D61EC9}"/>
                </a:ext>
              </a:extLst>
            </p:cNvPr>
            <p:cNvSpPr/>
            <p:nvPr/>
          </p:nvSpPr>
          <p:spPr bwMode="auto">
            <a:xfrm>
              <a:off x="8907519" y="2900855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A3EFFFE-B846-46BF-9F90-3DF1CDED233F}"/>
                </a:ext>
              </a:extLst>
            </p:cNvPr>
            <p:cNvSpPr/>
            <p:nvPr/>
          </p:nvSpPr>
          <p:spPr bwMode="auto">
            <a:xfrm>
              <a:off x="8907519" y="3749567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C50213A-D578-402E-B7E5-E0F24216C905}"/>
                </a:ext>
              </a:extLst>
            </p:cNvPr>
            <p:cNvCxnSpPr>
              <a:cxnSpLocks/>
              <a:stCxn id="2" idx="6"/>
              <a:endCxn id="14" idx="2"/>
            </p:cNvCxnSpPr>
            <p:nvPr/>
          </p:nvCxnSpPr>
          <p:spPr>
            <a:xfrm>
              <a:off x="7152292" y="1933903"/>
              <a:ext cx="1744716" cy="512379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E7E7231D-955A-42E0-A8B1-2F509592E892}"/>
                </a:ext>
              </a:extLst>
            </p:cNvPr>
            <p:cNvCxnSpPr>
              <a:cxnSpLocks/>
              <a:stCxn id="2" idx="6"/>
              <a:endCxn id="15" idx="2"/>
            </p:cNvCxnSpPr>
            <p:nvPr/>
          </p:nvCxnSpPr>
          <p:spPr>
            <a:xfrm>
              <a:off x="7152292" y="1933903"/>
              <a:ext cx="1755227" cy="135058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E8C49BD-30FF-4DFD-9B41-F1F783275704}"/>
                </a:ext>
              </a:extLst>
            </p:cNvPr>
            <p:cNvCxnSpPr>
              <a:cxnSpLocks/>
              <a:stCxn id="2" idx="6"/>
              <a:endCxn id="16" idx="2"/>
            </p:cNvCxnSpPr>
            <p:nvPr/>
          </p:nvCxnSpPr>
          <p:spPr>
            <a:xfrm>
              <a:off x="7152292" y="1933903"/>
              <a:ext cx="1755227" cy="2199292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6413AA7B-CB95-4C17-83C1-5CF79CF4ACD1}"/>
                </a:ext>
              </a:extLst>
            </p:cNvPr>
            <p:cNvCxnSpPr>
              <a:cxnSpLocks/>
              <a:stCxn id="3" idx="6"/>
              <a:endCxn id="14" idx="2"/>
            </p:cNvCxnSpPr>
            <p:nvPr/>
          </p:nvCxnSpPr>
          <p:spPr>
            <a:xfrm flipV="1">
              <a:off x="7162803" y="2446282"/>
              <a:ext cx="1734205" cy="428296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0FF23E65-07D9-4D01-A6FC-548F068E43FC}"/>
                </a:ext>
              </a:extLst>
            </p:cNvPr>
            <p:cNvCxnSpPr>
              <a:cxnSpLocks/>
              <a:stCxn id="3" idx="6"/>
              <a:endCxn id="15" idx="2"/>
            </p:cNvCxnSpPr>
            <p:nvPr/>
          </p:nvCxnSpPr>
          <p:spPr>
            <a:xfrm>
              <a:off x="7162803" y="2874578"/>
              <a:ext cx="1744716" cy="409905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0DE3C8A-8CCC-4919-A880-4ACDD90C8598}"/>
                </a:ext>
              </a:extLst>
            </p:cNvPr>
            <p:cNvCxnSpPr>
              <a:cxnSpLocks/>
              <a:stCxn id="3" idx="6"/>
              <a:endCxn id="16" idx="2"/>
            </p:cNvCxnSpPr>
            <p:nvPr/>
          </p:nvCxnSpPr>
          <p:spPr>
            <a:xfrm>
              <a:off x="7162803" y="2874578"/>
              <a:ext cx="1744716" cy="1258617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62EF05AF-3E5B-4343-8B5E-0EFF9157C0BD}"/>
                </a:ext>
              </a:extLst>
            </p:cNvPr>
            <p:cNvCxnSpPr>
              <a:cxnSpLocks/>
              <a:stCxn id="4" idx="6"/>
            </p:cNvCxnSpPr>
            <p:nvPr/>
          </p:nvCxnSpPr>
          <p:spPr>
            <a:xfrm>
              <a:off x="7152292" y="3770587"/>
              <a:ext cx="1744717" cy="286407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F31F0FA-276D-4FDF-94D5-02DB4E447FCE}"/>
                </a:ext>
              </a:extLst>
            </p:cNvPr>
            <p:cNvCxnSpPr>
              <a:cxnSpLocks/>
              <a:stCxn id="4" idx="6"/>
              <a:endCxn id="15" idx="2"/>
            </p:cNvCxnSpPr>
            <p:nvPr/>
          </p:nvCxnSpPr>
          <p:spPr>
            <a:xfrm flipV="1">
              <a:off x="7152292" y="3284483"/>
              <a:ext cx="1755227" cy="486104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75ADE1B-E89E-4E8D-A7D6-47C66D145C98}"/>
                </a:ext>
              </a:extLst>
            </p:cNvPr>
            <p:cNvCxnSpPr>
              <a:cxnSpLocks/>
              <a:stCxn id="4" idx="6"/>
              <a:endCxn id="14" idx="2"/>
            </p:cNvCxnSpPr>
            <p:nvPr/>
          </p:nvCxnSpPr>
          <p:spPr>
            <a:xfrm flipV="1">
              <a:off x="7152292" y="2446282"/>
              <a:ext cx="1744716" cy="1324305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73AE435-A45E-43B4-88E4-B9072FCA0060}"/>
                </a:ext>
              </a:extLst>
            </p:cNvPr>
            <p:cNvCxnSpPr>
              <a:cxnSpLocks/>
              <a:stCxn id="5" idx="6"/>
              <a:endCxn id="14" idx="2"/>
            </p:cNvCxnSpPr>
            <p:nvPr/>
          </p:nvCxnSpPr>
          <p:spPr>
            <a:xfrm flipV="1">
              <a:off x="7162802" y="2446282"/>
              <a:ext cx="1734206" cy="226498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ADDF3BD-5EC8-46A3-B2DE-4938F09DD553}"/>
                </a:ext>
              </a:extLst>
            </p:cNvPr>
            <p:cNvCxnSpPr>
              <a:cxnSpLocks/>
              <a:stCxn id="5" idx="6"/>
              <a:endCxn id="15" idx="2"/>
            </p:cNvCxnSpPr>
            <p:nvPr/>
          </p:nvCxnSpPr>
          <p:spPr>
            <a:xfrm flipV="1">
              <a:off x="7162802" y="3284483"/>
              <a:ext cx="1744717" cy="1426779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7D30E895-AAAD-4DE1-9E2F-88898B3FB63A}"/>
                </a:ext>
              </a:extLst>
            </p:cNvPr>
            <p:cNvCxnSpPr>
              <a:cxnSpLocks/>
              <a:stCxn id="5" idx="6"/>
              <a:endCxn id="16" idx="2"/>
            </p:cNvCxnSpPr>
            <p:nvPr/>
          </p:nvCxnSpPr>
          <p:spPr>
            <a:xfrm flipV="1">
              <a:off x="7162802" y="4133195"/>
              <a:ext cx="1744717" cy="578067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387620F-9B7E-4881-AFC9-A5C2141743EB}"/>
                </a:ext>
              </a:extLst>
            </p:cNvPr>
            <p:cNvCxnSpPr>
              <a:cxnSpLocks/>
              <a:stCxn id="14" idx="6"/>
            </p:cNvCxnSpPr>
            <p:nvPr/>
          </p:nvCxnSpPr>
          <p:spPr>
            <a:xfrm flipV="1">
              <a:off x="9664264" y="2430517"/>
              <a:ext cx="362605" cy="15765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BE50B34-A343-4F9A-93DB-E8D8D400FE56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>
              <a:off x="9674775" y="3284483"/>
              <a:ext cx="352094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63501160-535C-4518-BD88-BC8BC6FDAEC7}"/>
                </a:ext>
              </a:extLst>
            </p:cNvPr>
            <p:cNvCxnSpPr>
              <a:cxnSpLocks/>
              <a:stCxn id="16" idx="6"/>
            </p:cNvCxnSpPr>
            <p:nvPr/>
          </p:nvCxnSpPr>
          <p:spPr>
            <a:xfrm flipV="1">
              <a:off x="9674775" y="4122684"/>
              <a:ext cx="420412" cy="10511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3C7A33D-FABA-40DE-9B49-9C8B338369E6}"/>
                </a:ext>
              </a:extLst>
            </p:cNvPr>
            <p:cNvGrpSpPr/>
            <p:nvPr/>
          </p:nvGrpSpPr>
          <p:grpSpPr>
            <a:xfrm>
              <a:off x="6395492" y="1826181"/>
              <a:ext cx="3289861" cy="2953407"/>
              <a:chOff x="3710098" y="1868222"/>
              <a:chExt cx="3289861" cy="2953407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FEF045-DCCE-43F2-8B2C-A5E0CE4F851F}"/>
                  </a:ext>
                </a:extLst>
              </p:cNvPr>
              <p:cNvSpPr txBox="1"/>
              <p:nvPr/>
            </p:nvSpPr>
            <p:spPr>
              <a:xfrm>
                <a:off x="3710281" y="1868222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BE4C8F9-5AB3-4211-8C1D-B71A7636DEEC}"/>
                  </a:ext>
                </a:extLst>
              </p:cNvPr>
              <p:cNvSpPr txBox="1"/>
              <p:nvPr/>
            </p:nvSpPr>
            <p:spPr>
              <a:xfrm>
                <a:off x="3736495" y="2777373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ACD602A-6075-4736-AB18-548B4F084770}"/>
                  </a:ext>
                </a:extLst>
              </p:cNvPr>
              <p:cNvSpPr txBox="1"/>
              <p:nvPr/>
            </p:nvSpPr>
            <p:spPr>
              <a:xfrm>
                <a:off x="3725924" y="3686524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A305AE8-0B62-404D-9EEE-B098BAB8CEF5}"/>
                  </a:ext>
                </a:extLst>
              </p:cNvPr>
              <p:cNvSpPr txBox="1"/>
              <p:nvPr/>
            </p:nvSpPr>
            <p:spPr>
              <a:xfrm>
                <a:off x="3710098" y="4606185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13FEFD5-3960-4367-A014-4D5EDFFBE822}"/>
                  </a:ext>
                </a:extLst>
              </p:cNvPr>
              <p:cNvSpPr txBox="1"/>
              <p:nvPr/>
            </p:nvSpPr>
            <p:spPr>
              <a:xfrm>
                <a:off x="6216933" y="2352841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C746EED-7F75-4279-BDBC-404524CD26D4}"/>
                  </a:ext>
                </a:extLst>
              </p:cNvPr>
              <p:cNvSpPr txBox="1"/>
              <p:nvPr/>
            </p:nvSpPr>
            <p:spPr>
              <a:xfrm>
                <a:off x="6243275" y="3192525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2148B10-44D9-4D6D-BC36-C6612AFF7BFC}"/>
                  </a:ext>
                </a:extLst>
              </p:cNvPr>
              <p:cNvSpPr txBox="1"/>
              <p:nvPr/>
            </p:nvSpPr>
            <p:spPr>
              <a:xfrm>
                <a:off x="6243342" y="4047974"/>
                <a:ext cx="756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∫∑(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w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)+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b</a:t>
                </a:r>
              </a:p>
            </p:txBody>
          </p:sp>
        </p:grpSp>
      </p:grpSp>
      <p:pic>
        <p:nvPicPr>
          <p:cNvPr id="42" name="Picture 41" descr="A close up of a purple flower&#10;&#10;Description automatically generated">
            <a:extLst>
              <a:ext uri="{FF2B5EF4-FFF2-40B4-BE49-F238E27FC236}">
                <a16:creationId xmlns:a16="http://schemas.microsoft.com/office/drawing/2014/main" id="{C21A95C8-C123-4BC7-82EA-97BC02CE8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1988" y="3164371"/>
            <a:ext cx="1425984" cy="1131734"/>
          </a:xfrm>
          <a:prstGeom prst="rect">
            <a:avLst/>
          </a:prstGeom>
        </p:spPr>
      </p:pic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1BE2DCF6-8B3C-4A62-BEBD-823EF042897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674179" y="2462044"/>
          <a:ext cx="964623" cy="7672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541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321541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321541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</a:tblGrid>
              <a:tr h="255753"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255753"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3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2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255753"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4FFC0B9A-1C4B-469C-AAAE-FD9338C32A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53" t="65440" r="1539" b="23372"/>
          <a:stretch/>
        </p:blipFill>
        <p:spPr bwMode="auto">
          <a:xfrm>
            <a:off x="3492269" y="4236605"/>
            <a:ext cx="982718" cy="76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97E72FD1-E7CA-4497-AE97-99DF5783B7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8" t="22605" r="75550" b="65287"/>
          <a:stretch/>
        </p:blipFill>
        <p:spPr bwMode="auto">
          <a:xfrm>
            <a:off x="1641816" y="2254845"/>
            <a:ext cx="1438866" cy="11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>
            <a:extLst>
              <a:ext uri="{FF2B5EF4-FFF2-40B4-BE49-F238E27FC236}">
                <a16:creationId xmlns:a16="http://schemas.microsoft.com/office/drawing/2014/main" id="{2B29BB4E-CF87-40C4-8E5C-4B074D222F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0" t="23008" r="50873" b="65306"/>
          <a:stretch/>
        </p:blipFill>
        <p:spPr bwMode="auto">
          <a:xfrm>
            <a:off x="1641816" y="4056994"/>
            <a:ext cx="1455175" cy="11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3BCB26DB-B565-493D-8AB4-F878E2C915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" t="86458" r="75673" b="2124"/>
          <a:stretch/>
        </p:blipFill>
        <p:spPr bwMode="auto">
          <a:xfrm>
            <a:off x="3438021" y="2446282"/>
            <a:ext cx="1036966" cy="783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B2794469-9026-43E2-AF98-74974F71085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674179" y="4236605"/>
          <a:ext cx="964623" cy="7672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541">
                  <a:extLst>
                    <a:ext uri="{9D8B030D-6E8A-4147-A177-3AD203B41FA5}">
                      <a16:colId xmlns:a16="http://schemas.microsoft.com/office/drawing/2014/main" val="2182261407"/>
                    </a:ext>
                  </a:extLst>
                </a:gridCol>
                <a:gridCol w="321541">
                  <a:extLst>
                    <a:ext uri="{9D8B030D-6E8A-4147-A177-3AD203B41FA5}">
                      <a16:colId xmlns:a16="http://schemas.microsoft.com/office/drawing/2014/main" val="2385182773"/>
                    </a:ext>
                  </a:extLst>
                </a:gridCol>
                <a:gridCol w="321541">
                  <a:extLst>
                    <a:ext uri="{9D8B030D-6E8A-4147-A177-3AD203B41FA5}">
                      <a16:colId xmlns:a16="http://schemas.microsoft.com/office/drawing/2014/main" val="3361682333"/>
                    </a:ext>
                  </a:extLst>
                </a:gridCol>
              </a:tblGrid>
              <a:tr h="255753"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364041"/>
                  </a:ext>
                </a:extLst>
              </a:tr>
              <a:tr h="255753"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3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2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632527"/>
                  </a:ext>
                </a:extLst>
              </a:tr>
              <a:tr h="255753"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0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marL="54862" marR="54862" marT="27431" marB="2743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694798"/>
                  </a:ext>
                </a:extLst>
              </a:tr>
            </a:tbl>
          </a:graphicData>
        </a:graphic>
      </p:graphicFrame>
      <p:grpSp>
        <p:nvGrpSpPr>
          <p:cNvPr id="50" name="Group 49">
            <a:extLst>
              <a:ext uri="{FF2B5EF4-FFF2-40B4-BE49-F238E27FC236}">
                <a16:creationId xmlns:a16="http://schemas.microsoft.com/office/drawing/2014/main" id="{AD458B00-3898-4CF5-94BE-6F7392B1B8D2}"/>
              </a:ext>
            </a:extLst>
          </p:cNvPr>
          <p:cNvGrpSpPr/>
          <p:nvPr/>
        </p:nvGrpSpPr>
        <p:grpSpPr>
          <a:xfrm>
            <a:off x="5793827" y="652472"/>
            <a:ext cx="327780" cy="3077766"/>
            <a:chOff x="2607992" y="1505396"/>
            <a:chExt cx="327780" cy="307776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011EF84-10AC-4340-96FB-7F2A4012C9F6}"/>
                </a:ext>
              </a:extLst>
            </p:cNvPr>
            <p:cNvSpPr/>
            <p:nvPr/>
          </p:nvSpPr>
          <p:spPr>
            <a:xfrm>
              <a:off x="2613248" y="1505396"/>
              <a:ext cx="322524" cy="30777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Double Bracket 51">
              <a:extLst>
                <a:ext uri="{FF2B5EF4-FFF2-40B4-BE49-F238E27FC236}">
                  <a16:creationId xmlns:a16="http://schemas.microsoft.com/office/drawing/2014/main" id="{A7DA2A2A-1BA0-4A48-B8A2-5DD12711DBE3}"/>
                </a:ext>
              </a:extLst>
            </p:cNvPr>
            <p:cNvSpPr/>
            <p:nvPr/>
          </p:nvSpPr>
          <p:spPr>
            <a:xfrm>
              <a:off x="2607992" y="1550275"/>
              <a:ext cx="322524" cy="2777360"/>
            </a:xfrm>
            <a:prstGeom prst="bracketPair">
              <a:avLst>
                <a:gd name="adj" fmla="val 11532"/>
              </a:avLst>
            </a:prstGeom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F99D5B6-37DC-4BEA-AB4A-C7D66B44FD42}"/>
              </a:ext>
            </a:extLst>
          </p:cNvPr>
          <p:cNvGrpSpPr/>
          <p:nvPr/>
        </p:nvGrpSpPr>
        <p:grpSpPr>
          <a:xfrm>
            <a:off x="5796455" y="3644483"/>
            <a:ext cx="327780" cy="3077766"/>
            <a:chOff x="2607992" y="1505396"/>
            <a:chExt cx="327780" cy="3077766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FE83C2A-D374-41DF-B14E-6F580058B24F}"/>
                </a:ext>
              </a:extLst>
            </p:cNvPr>
            <p:cNvSpPr/>
            <p:nvPr/>
          </p:nvSpPr>
          <p:spPr>
            <a:xfrm>
              <a:off x="2613248" y="1505396"/>
              <a:ext cx="322524" cy="30777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" name="Double Bracket 56">
              <a:extLst>
                <a:ext uri="{FF2B5EF4-FFF2-40B4-BE49-F238E27FC236}">
                  <a16:creationId xmlns:a16="http://schemas.microsoft.com/office/drawing/2014/main" id="{9F0F5C4F-58E3-43E7-B86F-65A240BDDCB6}"/>
                </a:ext>
              </a:extLst>
            </p:cNvPr>
            <p:cNvSpPr/>
            <p:nvPr/>
          </p:nvSpPr>
          <p:spPr>
            <a:xfrm>
              <a:off x="2607992" y="1550275"/>
              <a:ext cx="322524" cy="2777360"/>
            </a:xfrm>
            <a:prstGeom prst="bracketPair">
              <a:avLst>
                <a:gd name="adj" fmla="val 11532"/>
              </a:avLst>
            </a:prstGeom>
            <a:ln w="190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5B4BBD8-B834-411A-B652-4D4932546B36}"/>
              </a:ext>
            </a:extLst>
          </p:cNvPr>
          <p:cNvSpPr txBox="1"/>
          <p:nvPr/>
        </p:nvSpPr>
        <p:spPr>
          <a:xfrm>
            <a:off x="1661191" y="5712372"/>
            <a:ext cx="283898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Feature Extraction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39E3654-989E-4F64-8BAF-294D5F4036C1}"/>
              </a:ext>
            </a:extLst>
          </p:cNvPr>
          <p:cNvSpPr txBox="1"/>
          <p:nvPr/>
        </p:nvSpPr>
        <p:spPr>
          <a:xfrm>
            <a:off x="7162802" y="5712372"/>
            <a:ext cx="205184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Classification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B53609B-E3A7-4282-958E-F7978FF9E371}"/>
              </a:ext>
            </a:extLst>
          </p:cNvPr>
          <p:cNvGrpSpPr/>
          <p:nvPr/>
        </p:nvGrpSpPr>
        <p:grpSpPr>
          <a:xfrm>
            <a:off x="10189713" y="2239860"/>
            <a:ext cx="400752" cy="2061499"/>
            <a:chOff x="10189713" y="2239860"/>
            <a:chExt cx="400752" cy="2061499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B3A9326-66A6-4284-A971-6ABDBCEC2E72}"/>
                </a:ext>
              </a:extLst>
            </p:cNvPr>
            <p:cNvSpPr txBox="1"/>
            <p:nvPr/>
          </p:nvSpPr>
          <p:spPr>
            <a:xfrm>
              <a:off x="10189713" y="2239860"/>
              <a:ext cx="400751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0.8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BCCE32E-3510-49F1-97B2-94828F95BAE2}"/>
                </a:ext>
              </a:extLst>
            </p:cNvPr>
            <p:cNvSpPr txBox="1"/>
            <p:nvPr/>
          </p:nvSpPr>
          <p:spPr>
            <a:xfrm>
              <a:off x="10189714" y="3093826"/>
              <a:ext cx="400751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0.2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50C785C-5AD4-46E2-BF60-2891EA3AEEF8}"/>
                </a:ext>
              </a:extLst>
            </p:cNvPr>
            <p:cNvSpPr txBox="1"/>
            <p:nvPr/>
          </p:nvSpPr>
          <p:spPr>
            <a:xfrm>
              <a:off x="10189714" y="3932027"/>
              <a:ext cx="400751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0.0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50E21AE2-0935-44E2-ACB2-8A8B314A2626}"/>
              </a:ext>
            </a:extLst>
          </p:cNvPr>
          <p:cNvSpPr txBox="1"/>
          <p:nvPr/>
        </p:nvSpPr>
        <p:spPr>
          <a:xfrm>
            <a:off x="9750973" y="4708672"/>
            <a:ext cx="206787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= [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0.8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, 0.2, 0.0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]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2D6425-0DAE-46BB-866C-D3E87EA51478}"/>
              </a:ext>
            </a:extLst>
          </p:cNvPr>
          <p:cNvSpPr txBox="1"/>
          <p:nvPr/>
        </p:nvSpPr>
        <p:spPr>
          <a:xfrm>
            <a:off x="2753132" y="53177"/>
            <a:ext cx="617553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Convolutional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9355484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8" grpId="0"/>
      <p:bldP spid="64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2">
            <a:extLst>
              <a:ext uri="{FF2B5EF4-FFF2-40B4-BE49-F238E27FC236}">
                <a16:creationId xmlns:a16="http://schemas.microsoft.com/office/drawing/2014/main" id="{A7AA159B-CB6B-48A2-A623-098087EE3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352" y="1575143"/>
            <a:ext cx="8374361" cy="3519747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072D394C-9BCA-421E-9291-E1780A3E3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515" y="872831"/>
            <a:ext cx="2403465" cy="1404623"/>
          </a:xfrm>
          <a:prstGeom prst="rect">
            <a:avLst/>
          </a:prstGeom>
        </p:spPr>
      </p:pic>
      <p:grpSp>
        <p:nvGrpSpPr>
          <p:cNvPr id="53" name="Group 10">
            <a:extLst>
              <a:ext uri="{FF2B5EF4-FFF2-40B4-BE49-F238E27FC236}">
                <a16:creationId xmlns:a16="http://schemas.microsoft.com/office/drawing/2014/main" id="{C4B9BA18-6921-4881-87F8-8906FBD17473}"/>
              </a:ext>
            </a:extLst>
          </p:cNvPr>
          <p:cNvGrpSpPr>
            <a:grpSpLocks noChangeAspect="1"/>
          </p:cNvGrpSpPr>
          <p:nvPr/>
        </p:nvGrpSpPr>
        <p:grpSpPr bwMode="auto">
          <a:xfrm rot="16200000">
            <a:off x="9176891" y="1412561"/>
            <a:ext cx="1055771" cy="1348191"/>
            <a:chOff x="1805" y="2643"/>
            <a:chExt cx="621" cy="793"/>
          </a:xfrm>
        </p:grpSpPr>
        <p:sp>
          <p:nvSpPr>
            <p:cNvPr id="54" name="AutoShape 9">
              <a:extLst>
                <a:ext uri="{FF2B5EF4-FFF2-40B4-BE49-F238E27FC236}">
                  <a16:creationId xmlns:a16="http://schemas.microsoft.com/office/drawing/2014/main" id="{369ABE54-8406-4E61-8940-4D1E042FC8F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805" y="2643"/>
              <a:ext cx="618" cy="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" name="Freeform 11">
              <a:extLst>
                <a:ext uri="{FF2B5EF4-FFF2-40B4-BE49-F238E27FC236}">
                  <a16:creationId xmlns:a16="http://schemas.microsoft.com/office/drawing/2014/main" id="{8DE95AA1-A0E4-4BF9-A5FB-556D20C99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7" y="2645"/>
              <a:ext cx="619" cy="690"/>
            </a:xfrm>
            <a:custGeom>
              <a:avLst/>
              <a:gdLst>
                <a:gd name="T0" fmla="*/ 247 w 258"/>
                <a:gd name="T1" fmla="*/ 20 h 289"/>
                <a:gd name="T2" fmla="*/ 233 w 258"/>
                <a:gd name="T3" fmla="*/ 20 h 289"/>
                <a:gd name="T4" fmla="*/ 206 w 258"/>
                <a:gd name="T5" fmla="*/ 0 h 289"/>
                <a:gd name="T6" fmla="*/ 29 w 258"/>
                <a:gd name="T7" fmla="*/ 0 h 289"/>
                <a:gd name="T8" fmla="*/ 0 w 258"/>
                <a:gd name="T9" fmla="*/ 29 h 289"/>
                <a:gd name="T10" fmla="*/ 0 w 258"/>
                <a:gd name="T11" fmla="*/ 260 h 289"/>
                <a:gd name="T12" fmla="*/ 29 w 258"/>
                <a:gd name="T13" fmla="*/ 289 h 289"/>
                <a:gd name="T14" fmla="*/ 206 w 258"/>
                <a:gd name="T15" fmla="*/ 289 h 289"/>
                <a:gd name="T16" fmla="*/ 234 w 258"/>
                <a:gd name="T17" fmla="*/ 260 h 289"/>
                <a:gd name="T18" fmla="*/ 234 w 258"/>
                <a:gd name="T19" fmla="*/ 129 h 289"/>
                <a:gd name="T20" fmla="*/ 247 w 258"/>
                <a:gd name="T21" fmla="*/ 129 h 289"/>
                <a:gd name="T22" fmla="*/ 258 w 258"/>
                <a:gd name="T23" fmla="*/ 119 h 289"/>
                <a:gd name="T24" fmla="*/ 258 w 258"/>
                <a:gd name="T25" fmla="*/ 31 h 289"/>
                <a:gd name="T26" fmla="*/ 247 w 258"/>
                <a:gd name="T27" fmla="*/ 2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8" h="289">
                  <a:moveTo>
                    <a:pt x="247" y="20"/>
                  </a:moveTo>
                  <a:cubicBezTo>
                    <a:pt x="233" y="20"/>
                    <a:pt x="233" y="20"/>
                    <a:pt x="233" y="20"/>
                  </a:cubicBezTo>
                  <a:cubicBezTo>
                    <a:pt x="229" y="9"/>
                    <a:pt x="218" y="0"/>
                    <a:pt x="206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76"/>
                    <a:pt x="13" y="289"/>
                    <a:pt x="29" y="289"/>
                  </a:cubicBezTo>
                  <a:cubicBezTo>
                    <a:pt x="206" y="289"/>
                    <a:pt x="206" y="289"/>
                    <a:pt x="206" y="289"/>
                  </a:cubicBezTo>
                  <a:cubicBezTo>
                    <a:pt x="221" y="289"/>
                    <a:pt x="234" y="276"/>
                    <a:pt x="234" y="260"/>
                  </a:cubicBezTo>
                  <a:cubicBezTo>
                    <a:pt x="234" y="129"/>
                    <a:pt x="234" y="129"/>
                    <a:pt x="234" y="129"/>
                  </a:cubicBezTo>
                  <a:cubicBezTo>
                    <a:pt x="247" y="129"/>
                    <a:pt x="247" y="129"/>
                    <a:pt x="247" y="129"/>
                  </a:cubicBezTo>
                  <a:cubicBezTo>
                    <a:pt x="253" y="129"/>
                    <a:pt x="258" y="125"/>
                    <a:pt x="258" y="119"/>
                  </a:cubicBezTo>
                  <a:cubicBezTo>
                    <a:pt x="258" y="31"/>
                    <a:pt x="258" y="31"/>
                    <a:pt x="258" y="31"/>
                  </a:cubicBezTo>
                  <a:cubicBezTo>
                    <a:pt x="258" y="25"/>
                    <a:pt x="253" y="20"/>
                    <a:pt x="247" y="20"/>
                  </a:cubicBezTo>
                  <a:close/>
                </a:path>
              </a:pathLst>
            </a:custGeom>
            <a:solidFill>
              <a:srgbClr val="DB9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Freeform 13">
              <a:extLst>
                <a:ext uri="{FF2B5EF4-FFF2-40B4-BE49-F238E27FC236}">
                  <a16:creationId xmlns:a16="http://schemas.microsoft.com/office/drawing/2014/main" id="{BF30FEAA-36F6-4FC3-BB6D-E92DD4BD3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7" y="2653"/>
              <a:ext cx="477" cy="783"/>
            </a:xfrm>
            <a:custGeom>
              <a:avLst/>
              <a:gdLst>
                <a:gd name="T0" fmla="*/ 199 w 199"/>
                <a:gd name="T1" fmla="*/ 302 h 328"/>
                <a:gd name="T2" fmla="*/ 174 w 199"/>
                <a:gd name="T3" fmla="*/ 325 h 328"/>
                <a:gd name="T4" fmla="*/ 24 w 199"/>
                <a:gd name="T5" fmla="*/ 292 h 328"/>
                <a:gd name="T6" fmla="*/ 0 w 199"/>
                <a:gd name="T7" fmla="*/ 257 h 328"/>
                <a:gd name="T8" fmla="*/ 0 w 199"/>
                <a:gd name="T9" fmla="*/ 26 h 328"/>
                <a:gd name="T10" fmla="*/ 24 w 199"/>
                <a:gd name="T11" fmla="*/ 3 h 328"/>
                <a:gd name="T12" fmla="*/ 174 w 199"/>
                <a:gd name="T13" fmla="*/ 36 h 328"/>
                <a:gd name="T14" fmla="*/ 199 w 199"/>
                <a:gd name="T15" fmla="*/ 70 h 328"/>
                <a:gd name="T16" fmla="*/ 199 w 199"/>
                <a:gd name="T17" fmla="*/ 302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328">
                  <a:moveTo>
                    <a:pt x="199" y="302"/>
                  </a:moveTo>
                  <a:cubicBezTo>
                    <a:pt x="199" y="318"/>
                    <a:pt x="188" y="328"/>
                    <a:pt x="174" y="325"/>
                  </a:cubicBezTo>
                  <a:cubicBezTo>
                    <a:pt x="24" y="292"/>
                    <a:pt x="24" y="292"/>
                    <a:pt x="24" y="292"/>
                  </a:cubicBezTo>
                  <a:cubicBezTo>
                    <a:pt x="11" y="289"/>
                    <a:pt x="0" y="273"/>
                    <a:pt x="0" y="25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0"/>
                    <a:pt x="11" y="0"/>
                    <a:pt x="24" y="3"/>
                  </a:cubicBezTo>
                  <a:cubicBezTo>
                    <a:pt x="174" y="36"/>
                    <a:pt x="174" y="36"/>
                    <a:pt x="174" y="36"/>
                  </a:cubicBezTo>
                  <a:cubicBezTo>
                    <a:pt x="188" y="39"/>
                    <a:pt x="199" y="54"/>
                    <a:pt x="199" y="70"/>
                  </a:cubicBezTo>
                  <a:lnTo>
                    <a:pt x="199" y="302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88" name="Picture 87">
            <a:extLst>
              <a:ext uri="{FF2B5EF4-FFF2-40B4-BE49-F238E27FC236}">
                <a16:creationId xmlns:a16="http://schemas.microsoft.com/office/drawing/2014/main" id="{C0D7BA4D-3D6F-4519-BF9B-3628D65123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7150"/>
          <a:stretch/>
        </p:blipFill>
        <p:spPr>
          <a:xfrm>
            <a:off x="9263481" y="1253235"/>
            <a:ext cx="957280" cy="538766"/>
          </a:xfrm>
          <a:prstGeom prst="rect">
            <a:avLst/>
          </a:prstGeom>
        </p:spPr>
      </p:pic>
      <p:grpSp>
        <p:nvGrpSpPr>
          <p:cNvPr id="79" name="Group 20">
            <a:extLst>
              <a:ext uri="{FF2B5EF4-FFF2-40B4-BE49-F238E27FC236}">
                <a16:creationId xmlns:a16="http://schemas.microsoft.com/office/drawing/2014/main" id="{F2C85DAA-7CB7-4B09-A152-F22F9B5930A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351583" y="2513547"/>
            <a:ext cx="1204130" cy="1592303"/>
            <a:chOff x="3915" y="2947"/>
            <a:chExt cx="456" cy="603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0" name="Freeform 21">
              <a:extLst>
                <a:ext uri="{FF2B5EF4-FFF2-40B4-BE49-F238E27FC236}">
                  <a16:creationId xmlns:a16="http://schemas.microsoft.com/office/drawing/2014/main" id="{D87ED0C4-4114-4FA2-B7FB-29C2E2D35E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5" y="2947"/>
              <a:ext cx="456" cy="603"/>
            </a:xfrm>
            <a:custGeom>
              <a:avLst/>
              <a:gdLst>
                <a:gd name="T0" fmla="*/ 456 w 456"/>
                <a:gd name="T1" fmla="*/ 603 h 603"/>
                <a:gd name="T2" fmla="*/ 0 w 456"/>
                <a:gd name="T3" fmla="*/ 603 h 603"/>
                <a:gd name="T4" fmla="*/ 0 w 456"/>
                <a:gd name="T5" fmla="*/ 136 h 603"/>
                <a:gd name="T6" fmla="*/ 144 w 456"/>
                <a:gd name="T7" fmla="*/ 0 h 603"/>
                <a:gd name="T8" fmla="*/ 456 w 456"/>
                <a:gd name="T9" fmla="*/ 0 h 603"/>
                <a:gd name="T10" fmla="*/ 456 w 456"/>
                <a:gd name="T11" fmla="*/ 603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6" h="603">
                  <a:moveTo>
                    <a:pt x="456" y="603"/>
                  </a:moveTo>
                  <a:lnTo>
                    <a:pt x="0" y="603"/>
                  </a:lnTo>
                  <a:lnTo>
                    <a:pt x="0" y="136"/>
                  </a:lnTo>
                  <a:lnTo>
                    <a:pt x="144" y="0"/>
                  </a:lnTo>
                  <a:lnTo>
                    <a:pt x="456" y="0"/>
                  </a:lnTo>
                  <a:lnTo>
                    <a:pt x="456" y="603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73737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" name="Freeform 22">
              <a:extLst>
                <a:ext uri="{FF2B5EF4-FFF2-40B4-BE49-F238E27FC236}">
                  <a16:creationId xmlns:a16="http://schemas.microsoft.com/office/drawing/2014/main" id="{C2434950-C73E-45DF-9044-CC456A7C2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5" y="2947"/>
              <a:ext cx="144" cy="136"/>
            </a:xfrm>
            <a:custGeom>
              <a:avLst/>
              <a:gdLst>
                <a:gd name="T0" fmla="*/ 144 w 144"/>
                <a:gd name="T1" fmla="*/ 136 h 136"/>
                <a:gd name="T2" fmla="*/ 0 w 144"/>
                <a:gd name="T3" fmla="*/ 136 h 136"/>
                <a:gd name="T4" fmla="*/ 144 w 144"/>
                <a:gd name="T5" fmla="*/ 0 h 136"/>
                <a:gd name="T6" fmla="*/ 144 w 144"/>
                <a:gd name="T7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36">
                  <a:moveTo>
                    <a:pt x="144" y="136"/>
                  </a:moveTo>
                  <a:lnTo>
                    <a:pt x="0" y="136"/>
                  </a:lnTo>
                  <a:lnTo>
                    <a:pt x="144" y="0"/>
                  </a:lnTo>
                  <a:lnTo>
                    <a:pt x="144" y="136"/>
                  </a:lnTo>
                  <a:close/>
                </a:path>
              </a:pathLst>
            </a:custGeom>
            <a:solidFill>
              <a:srgbClr val="737373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F74CF950-49B2-46A3-B75E-14EE4DC0E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366" y="3094340"/>
            <a:ext cx="1064564" cy="447437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5FF87C66-7F6C-4330-9D3A-AC338ED57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793" y="864646"/>
            <a:ext cx="2403465" cy="1404623"/>
          </a:xfrm>
          <a:prstGeom prst="rect">
            <a:avLst/>
          </a:prstGeom>
        </p:spPr>
      </p:pic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75AE967-1562-4D4A-8508-3D877DDE07FC}"/>
              </a:ext>
            </a:extLst>
          </p:cNvPr>
          <p:cNvGrpSpPr/>
          <p:nvPr/>
        </p:nvGrpSpPr>
        <p:grpSpPr>
          <a:xfrm>
            <a:off x="4849440" y="1386648"/>
            <a:ext cx="2721228" cy="1352443"/>
            <a:chOff x="1331936" y="4939356"/>
            <a:chExt cx="2721228" cy="1352443"/>
          </a:xfrm>
        </p:grpSpPr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BC8BC84A-C3E9-41D6-8B5E-0A1C7382B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1936" y="4939356"/>
              <a:ext cx="2721228" cy="995349"/>
            </a:xfrm>
            <a:prstGeom prst="rect">
              <a:avLst/>
            </a:prstGeom>
          </p:spPr>
        </p:pic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FFA0B92-008B-4D84-803C-0B9EC20FD1C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23455" y="5483481"/>
              <a:ext cx="855160" cy="808318"/>
              <a:chOff x="3989331" y="4906506"/>
              <a:chExt cx="1752600" cy="1656599"/>
            </a:xfrm>
          </p:grpSpPr>
          <p:grpSp>
            <p:nvGrpSpPr>
              <p:cNvPr id="90" name="Group 4">
                <a:extLst>
                  <a:ext uri="{FF2B5EF4-FFF2-40B4-BE49-F238E27FC236}">
                    <a16:creationId xmlns:a16="http://schemas.microsoft.com/office/drawing/2014/main" id="{CF0BE07D-36D4-41AC-8022-2C126006B29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 flipH="1">
                <a:off x="3989331" y="4906506"/>
                <a:ext cx="1752600" cy="1656599"/>
                <a:chOff x="645" y="1325"/>
                <a:chExt cx="1104" cy="1003"/>
              </a:xfrm>
            </p:grpSpPr>
            <p:sp>
              <p:nvSpPr>
                <p:cNvPr id="92" name="AutoShape 3">
                  <a:extLst>
                    <a:ext uri="{FF2B5EF4-FFF2-40B4-BE49-F238E27FC236}">
                      <a16:creationId xmlns:a16="http://schemas.microsoft.com/office/drawing/2014/main" id="{C32CC2B8-B9CA-4B1C-8E31-27B8C89CDD42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645" y="1328"/>
                  <a:ext cx="1104" cy="9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Rectangle 5">
                  <a:extLst>
                    <a:ext uri="{FF2B5EF4-FFF2-40B4-BE49-F238E27FC236}">
                      <a16:creationId xmlns:a16="http://schemas.microsoft.com/office/drawing/2014/main" id="{AFE93568-02F5-4962-8523-3EEC66752B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1" y="1441"/>
                  <a:ext cx="680" cy="93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Freeform 6">
                  <a:extLst>
                    <a:ext uri="{FF2B5EF4-FFF2-40B4-BE49-F238E27FC236}">
                      <a16:creationId xmlns:a16="http://schemas.microsoft.com/office/drawing/2014/main" id="{7C10B1DC-EC76-4884-8B60-4B4C4D456C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1" y="1325"/>
                  <a:ext cx="786" cy="900"/>
                </a:xfrm>
                <a:custGeom>
                  <a:avLst/>
                  <a:gdLst>
                    <a:gd name="T0" fmla="*/ 205 w 237"/>
                    <a:gd name="T1" fmla="*/ 0 h 271"/>
                    <a:gd name="T2" fmla="*/ 0 w 237"/>
                    <a:gd name="T3" fmla="*/ 0 h 271"/>
                    <a:gd name="T4" fmla="*/ 0 w 237"/>
                    <a:gd name="T5" fmla="*/ 63 h 271"/>
                    <a:gd name="T6" fmla="*/ 31 w 237"/>
                    <a:gd name="T7" fmla="*/ 63 h 271"/>
                    <a:gd name="T8" fmla="*/ 31 w 237"/>
                    <a:gd name="T9" fmla="*/ 271 h 271"/>
                    <a:gd name="T10" fmla="*/ 237 w 237"/>
                    <a:gd name="T11" fmla="*/ 271 h 271"/>
                    <a:gd name="T12" fmla="*/ 237 w 237"/>
                    <a:gd name="T13" fmla="*/ 31 h 271"/>
                    <a:gd name="T14" fmla="*/ 205 w 237"/>
                    <a:gd name="T15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37" h="271">
                      <a:moveTo>
                        <a:pt x="205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63"/>
                        <a:pt x="0" y="63"/>
                        <a:pt x="0" y="63"/>
                      </a:cubicBezTo>
                      <a:cubicBezTo>
                        <a:pt x="31" y="63"/>
                        <a:pt x="31" y="63"/>
                        <a:pt x="31" y="63"/>
                      </a:cubicBezTo>
                      <a:cubicBezTo>
                        <a:pt x="31" y="271"/>
                        <a:pt x="31" y="271"/>
                        <a:pt x="31" y="271"/>
                      </a:cubicBezTo>
                      <a:cubicBezTo>
                        <a:pt x="237" y="271"/>
                        <a:pt x="237" y="271"/>
                        <a:pt x="237" y="271"/>
                      </a:cubicBezTo>
                      <a:cubicBezTo>
                        <a:pt x="237" y="31"/>
                        <a:pt x="237" y="31"/>
                        <a:pt x="237" y="31"/>
                      </a:cubicBezTo>
                      <a:cubicBezTo>
                        <a:pt x="237" y="14"/>
                        <a:pt x="223" y="0"/>
                        <a:pt x="205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50505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Oval 7">
                  <a:extLst>
                    <a:ext uri="{FF2B5EF4-FFF2-40B4-BE49-F238E27FC236}">
                      <a16:creationId xmlns:a16="http://schemas.microsoft.com/office/drawing/2014/main" id="{7CD493A5-D435-4BFB-A63B-C3B618FDED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5" y="1325"/>
                  <a:ext cx="209" cy="20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Oval 8">
                  <a:extLst>
                    <a:ext uri="{FF2B5EF4-FFF2-40B4-BE49-F238E27FC236}">
                      <a16:creationId xmlns:a16="http://schemas.microsoft.com/office/drawing/2014/main" id="{32ADCEFF-70A0-4FB5-AD1C-38CFF8BDAB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37" y="2119"/>
                  <a:ext cx="209" cy="209"/>
                </a:xfrm>
                <a:prstGeom prst="ellipse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Rectangle 9">
                  <a:extLst>
                    <a:ext uri="{FF2B5EF4-FFF2-40B4-BE49-F238E27FC236}">
                      <a16:creationId xmlns:a16="http://schemas.microsoft.com/office/drawing/2014/main" id="{AC642F86-B03F-4134-9FBC-B14F6CA7D9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0" y="2119"/>
                  <a:ext cx="680" cy="209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8" name="Oval 10">
                  <a:extLst>
                    <a:ext uri="{FF2B5EF4-FFF2-40B4-BE49-F238E27FC236}">
                      <a16:creationId xmlns:a16="http://schemas.microsoft.com/office/drawing/2014/main" id="{040C95F1-0E91-4CA3-9B11-CADE3FF2B4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" y="2119"/>
                  <a:ext cx="209" cy="20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91" name="Picture 4">
                <a:extLst>
                  <a:ext uri="{FF2B5EF4-FFF2-40B4-BE49-F238E27FC236}">
                    <a16:creationId xmlns:a16="http://schemas.microsoft.com/office/drawing/2014/main" id="{5D3AB9C8-17D7-49BC-BF4C-C36C795F45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75604" y="5272198"/>
                <a:ext cx="580053" cy="6783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103" name="Picture 102">
            <a:extLst>
              <a:ext uri="{FF2B5EF4-FFF2-40B4-BE49-F238E27FC236}">
                <a16:creationId xmlns:a16="http://schemas.microsoft.com/office/drawing/2014/main" id="{1B0A8054-612B-44AE-8B74-13F6A8D51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881" y="856459"/>
            <a:ext cx="2403465" cy="1404623"/>
          </a:xfrm>
          <a:prstGeom prst="rect">
            <a:avLst/>
          </a:prstGeom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EFB0539E-9FA5-40D8-B0E6-BF535EBB4C5B}"/>
              </a:ext>
            </a:extLst>
          </p:cNvPr>
          <p:cNvGrpSpPr/>
          <p:nvPr/>
        </p:nvGrpSpPr>
        <p:grpSpPr>
          <a:xfrm>
            <a:off x="1797905" y="1747419"/>
            <a:ext cx="1731910" cy="863723"/>
            <a:chOff x="817510" y="5686236"/>
            <a:chExt cx="2349584" cy="1171764"/>
          </a:xfrm>
        </p:grpSpPr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7CC60A1A-401B-45E1-B2D9-7C21B3246C5F}"/>
                </a:ext>
              </a:extLst>
            </p:cNvPr>
            <p:cNvSpPr/>
            <p:nvPr/>
          </p:nvSpPr>
          <p:spPr bwMode="auto">
            <a:xfrm>
              <a:off x="817510" y="5686236"/>
              <a:ext cx="2349584" cy="1171764"/>
            </a:xfrm>
            <a:prstGeom prst="round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10815E6F-BAC7-4A00-B450-CE81B4993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16481" y="6135986"/>
              <a:ext cx="824545" cy="307457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5AE2B2A6-AADC-4DB0-BD79-CF0B5BF47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03251" y="5927427"/>
              <a:ext cx="590392" cy="724573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C1C01317-F6FD-4DA3-87BD-215A0B556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62157" y="6289714"/>
              <a:ext cx="824545" cy="307457"/>
            </a:xfrm>
            <a:prstGeom prst="rect">
              <a:avLst/>
            </a:prstGeom>
          </p:spPr>
        </p:pic>
      </p:grpSp>
      <p:grpSp>
        <p:nvGrpSpPr>
          <p:cNvPr id="117" name="Group 13">
            <a:extLst>
              <a:ext uri="{FF2B5EF4-FFF2-40B4-BE49-F238E27FC236}">
                <a16:creationId xmlns:a16="http://schemas.microsoft.com/office/drawing/2014/main" id="{8DBB8191-CB5B-4106-B60F-A95DCEE5D87A}"/>
              </a:ext>
            </a:extLst>
          </p:cNvPr>
          <p:cNvGrpSpPr>
            <a:grpSpLocks noChangeAspect="1"/>
          </p:cNvGrpSpPr>
          <p:nvPr/>
        </p:nvGrpSpPr>
        <p:grpSpPr bwMode="auto">
          <a:xfrm rot="269798">
            <a:off x="5484749" y="4053965"/>
            <a:ext cx="1017752" cy="1842480"/>
            <a:chOff x="2093" y="1089"/>
            <a:chExt cx="522" cy="945"/>
          </a:xfrm>
        </p:grpSpPr>
        <p:sp>
          <p:nvSpPr>
            <p:cNvPr id="118" name="AutoShape 12">
              <a:extLst>
                <a:ext uri="{FF2B5EF4-FFF2-40B4-BE49-F238E27FC236}">
                  <a16:creationId xmlns:a16="http://schemas.microsoft.com/office/drawing/2014/main" id="{000147DE-7DD9-47BC-9732-1E7156E204D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093" y="1089"/>
              <a:ext cx="522" cy="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" name="Freeform 14">
              <a:extLst>
                <a:ext uri="{FF2B5EF4-FFF2-40B4-BE49-F238E27FC236}">
                  <a16:creationId xmlns:a16="http://schemas.microsoft.com/office/drawing/2014/main" id="{68D20106-B767-4677-8723-05522FBC0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8" y="1094"/>
              <a:ext cx="522" cy="935"/>
            </a:xfrm>
            <a:custGeom>
              <a:avLst/>
              <a:gdLst>
                <a:gd name="T0" fmla="*/ 108 w 108"/>
                <a:gd name="T1" fmla="*/ 188 h 196"/>
                <a:gd name="T2" fmla="*/ 99 w 108"/>
                <a:gd name="T3" fmla="*/ 196 h 196"/>
                <a:gd name="T4" fmla="*/ 8 w 108"/>
                <a:gd name="T5" fmla="*/ 196 h 196"/>
                <a:gd name="T6" fmla="*/ 0 w 108"/>
                <a:gd name="T7" fmla="*/ 188 h 196"/>
                <a:gd name="T8" fmla="*/ 0 w 108"/>
                <a:gd name="T9" fmla="*/ 8 h 196"/>
                <a:gd name="T10" fmla="*/ 8 w 108"/>
                <a:gd name="T11" fmla="*/ 0 h 196"/>
                <a:gd name="T12" fmla="*/ 99 w 108"/>
                <a:gd name="T13" fmla="*/ 0 h 196"/>
                <a:gd name="T14" fmla="*/ 108 w 108"/>
                <a:gd name="T15" fmla="*/ 8 h 196"/>
                <a:gd name="T16" fmla="*/ 108 w 108"/>
                <a:gd name="T17" fmla="*/ 18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96">
                  <a:moveTo>
                    <a:pt x="108" y="188"/>
                  </a:moveTo>
                  <a:cubicBezTo>
                    <a:pt x="108" y="192"/>
                    <a:pt x="104" y="196"/>
                    <a:pt x="99" y="196"/>
                  </a:cubicBezTo>
                  <a:cubicBezTo>
                    <a:pt x="8" y="196"/>
                    <a:pt x="8" y="196"/>
                    <a:pt x="8" y="196"/>
                  </a:cubicBezTo>
                  <a:cubicBezTo>
                    <a:pt x="4" y="196"/>
                    <a:pt x="0" y="192"/>
                    <a:pt x="0" y="18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04" y="0"/>
                    <a:pt x="108" y="4"/>
                    <a:pt x="108" y="8"/>
                  </a:cubicBezTo>
                  <a:lnTo>
                    <a:pt x="108" y="188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" name="Rectangle 15">
              <a:extLst>
                <a:ext uri="{FF2B5EF4-FFF2-40B4-BE49-F238E27FC236}">
                  <a16:creationId xmlns:a16="http://schemas.microsoft.com/office/drawing/2014/main" id="{34BFD9CA-0C6E-4348-8024-05F2050E1B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2" y="1227"/>
              <a:ext cx="469" cy="668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7B80F25D-07A1-4A3D-A875-4F0E546D0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4" y="1146"/>
              <a:ext cx="285" cy="15"/>
            </a:xfrm>
            <a:custGeom>
              <a:avLst/>
              <a:gdLst>
                <a:gd name="T0" fmla="*/ 59 w 59"/>
                <a:gd name="T1" fmla="*/ 2 h 3"/>
                <a:gd name="T2" fmla="*/ 58 w 59"/>
                <a:gd name="T3" fmla="*/ 3 h 3"/>
                <a:gd name="T4" fmla="*/ 1 w 59"/>
                <a:gd name="T5" fmla="*/ 3 h 3"/>
                <a:gd name="T6" fmla="*/ 0 w 59"/>
                <a:gd name="T7" fmla="*/ 2 h 3"/>
                <a:gd name="T8" fmla="*/ 0 w 59"/>
                <a:gd name="T9" fmla="*/ 2 h 3"/>
                <a:gd name="T10" fmla="*/ 1 w 59"/>
                <a:gd name="T11" fmla="*/ 0 h 3"/>
                <a:gd name="T12" fmla="*/ 58 w 59"/>
                <a:gd name="T13" fmla="*/ 0 h 3"/>
                <a:gd name="T14" fmla="*/ 59 w 59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3">
                  <a:moveTo>
                    <a:pt x="59" y="2"/>
                  </a:moveTo>
                  <a:cubicBezTo>
                    <a:pt x="59" y="2"/>
                    <a:pt x="59" y="3"/>
                    <a:pt x="58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9" y="0"/>
                    <a:pt x="59" y="1"/>
                    <a:pt x="59" y="2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" name="Freeform 17">
              <a:extLst>
                <a:ext uri="{FF2B5EF4-FFF2-40B4-BE49-F238E27FC236}">
                  <a16:creationId xmlns:a16="http://schemas.microsoft.com/office/drawing/2014/main" id="{19423912-42A1-403C-95C5-2A2208AD0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" y="1948"/>
              <a:ext cx="53" cy="29"/>
            </a:xfrm>
            <a:custGeom>
              <a:avLst/>
              <a:gdLst>
                <a:gd name="T0" fmla="*/ 11 w 11"/>
                <a:gd name="T1" fmla="*/ 3 h 6"/>
                <a:gd name="T2" fmla="*/ 8 w 11"/>
                <a:gd name="T3" fmla="*/ 6 h 6"/>
                <a:gd name="T4" fmla="*/ 3 w 11"/>
                <a:gd name="T5" fmla="*/ 6 h 6"/>
                <a:gd name="T6" fmla="*/ 0 w 11"/>
                <a:gd name="T7" fmla="*/ 3 h 6"/>
                <a:gd name="T8" fmla="*/ 0 w 11"/>
                <a:gd name="T9" fmla="*/ 3 h 6"/>
                <a:gd name="T10" fmla="*/ 3 w 11"/>
                <a:gd name="T11" fmla="*/ 0 h 6"/>
                <a:gd name="T12" fmla="*/ 8 w 11"/>
                <a:gd name="T13" fmla="*/ 0 h 6"/>
                <a:gd name="T14" fmla="*/ 11 w 11"/>
                <a:gd name="T1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">
                  <a:moveTo>
                    <a:pt x="11" y="3"/>
                  </a:moveTo>
                  <a:cubicBezTo>
                    <a:pt x="11" y="5"/>
                    <a:pt x="10" y="6"/>
                    <a:pt x="8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1" y="2"/>
                    <a:pt x="11" y="3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" name="Freeform 18">
              <a:extLst>
                <a:ext uri="{FF2B5EF4-FFF2-40B4-BE49-F238E27FC236}">
                  <a16:creationId xmlns:a16="http://schemas.microsoft.com/office/drawing/2014/main" id="{657661C4-623C-43CA-8580-4B3F43DAC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" y="1948"/>
              <a:ext cx="53" cy="29"/>
            </a:xfrm>
            <a:custGeom>
              <a:avLst/>
              <a:gdLst>
                <a:gd name="T0" fmla="*/ 11 w 11"/>
                <a:gd name="T1" fmla="*/ 3 h 6"/>
                <a:gd name="T2" fmla="*/ 8 w 11"/>
                <a:gd name="T3" fmla="*/ 6 h 6"/>
                <a:gd name="T4" fmla="*/ 3 w 11"/>
                <a:gd name="T5" fmla="*/ 6 h 6"/>
                <a:gd name="T6" fmla="*/ 0 w 11"/>
                <a:gd name="T7" fmla="*/ 3 h 6"/>
                <a:gd name="T8" fmla="*/ 0 w 11"/>
                <a:gd name="T9" fmla="*/ 3 h 6"/>
                <a:gd name="T10" fmla="*/ 3 w 11"/>
                <a:gd name="T11" fmla="*/ 0 h 6"/>
                <a:gd name="T12" fmla="*/ 8 w 11"/>
                <a:gd name="T13" fmla="*/ 0 h 6"/>
                <a:gd name="T14" fmla="*/ 11 w 11"/>
                <a:gd name="T1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">
                  <a:moveTo>
                    <a:pt x="11" y="3"/>
                  </a:moveTo>
                  <a:cubicBezTo>
                    <a:pt x="11" y="5"/>
                    <a:pt x="9" y="6"/>
                    <a:pt x="8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1" y="2"/>
                    <a:pt x="11" y="3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" name="Freeform 19">
              <a:extLst>
                <a:ext uri="{FF2B5EF4-FFF2-40B4-BE49-F238E27FC236}">
                  <a16:creationId xmlns:a16="http://schemas.microsoft.com/office/drawing/2014/main" id="{B9644BCF-E33D-4118-AA38-4CA8C90CD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1" y="1934"/>
              <a:ext cx="111" cy="57"/>
            </a:xfrm>
            <a:custGeom>
              <a:avLst/>
              <a:gdLst>
                <a:gd name="T0" fmla="*/ 23 w 23"/>
                <a:gd name="T1" fmla="*/ 6 h 12"/>
                <a:gd name="T2" fmla="*/ 17 w 23"/>
                <a:gd name="T3" fmla="*/ 12 h 12"/>
                <a:gd name="T4" fmla="*/ 6 w 23"/>
                <a:gd name="T5" fmla="*/ 12 h 12"/>
                <a:gd name="T6" fmla="*/ 0 w 23"/>
                <a:gd name="T7" fmla="*/ 6 h 12"/>
                <a:gd name="T8" fmla="*/ 0 w 23"/>
                <a:gd name="T9" fmla="*/ 6 h 12"/>
                <a:gd name="T10" fmla="*/ 6 w 23"/>
                <a:gd name="T11" fmla="*/ 0 h 12"/>
                <a:gd name="T12" fmla="*/ 17 w 23"/>
                <a:gd name="T13" fmla="*/ 0 h 12"/>
                <a:gd name="T14" fmla="*/ 23 w 23"/>
                <a:gd name="T1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2">
                  <a:moveTo>
                    <a:pt x="23" y="6"/>
                  </a:moveTo>
                  <a:cubicBezTo>
                    <a:pt x="23" y="10"/>
                    <a:pt x="21" y="12"/>
                    <a:pt x="17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3" y="3"/>
                    <a:pt x="23" y="6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F0BB50CD-1816-4B61-BF5B-DDBA6F19AC79}"/>
              </a:ext>
            </a:extLst>
          </p:cNvPr>
          <p:cNvGrpSpPr/>
          <p:nvPr/>
        </p:nvGrpSpPr>
        <p:grpSpPr>
          <a:xfrm>
            <a:off x="5536114" y="4406946"/>
            <a:ext cx="850024" cy="1170871"/>
            <a:chOff x="5438681" y="4953047"/>
            <a:chExt cx="850024" cy="1170871"/>
          </a:xfrm>
        </p:grpSpPr>
        <p:pic>
          <p:nvPicPr>
            <p:cNvPr id="125" name="Picture 124" descr="A white flower on a plant&#10;&#10;Description automatically generated">
              <a:extLst>
                <a:ext uri="{FF2B5EF4-FFF2-40B4-BE49-F238E27FC236}">
                  <a16:creationId xmlns:a16="http://schemas.microsoft.com/office/drawing/2014/main" id="{CF6D5611-ADA0-45DE-A7E1-7B394242F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250668">
              <a:off x="5536853" y="4953047"/>
              <a:ext cx="751852" cy="75185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6" name="Rectangle: Rounded Corners 125">
              <a:extLst>
                <a:ext uri="{FF2B5EF4-FFF2-40B4-BE49-F238E27FC236}">
                  <a16:creationId xmlns:a16="http://schemas.microsoft.com/office/drawing/2014/main" id="{73708331-08E1-4B22-9233-7E3D50C67F91}"/>
                </a:ext>
              </a:extLst>
            </p:cNvPr>
            <p:cNvSpPr/>
            <p:nvPr/>
          </p:nvSpPr>
          <p:spPr bwMode="auto">
            <a:xfrm rot="318001">
              <a:off x="5438681" y="5775026"/>
              <a:ext cx="844784" cy="348892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?</a:t>
              </a:r>
            </a:p>
          </p:txBody>
        </p: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5A828C95-2E37-436E-A228-7378D1384A4D}"/>
              </a:ext>
            </a:extLst>
          </p:cNvPr>
          <p:cNvCxnSpPr/>
          <p:nvPr/>
        </p:nvCxnSpPr>
        <p:spPr>
          <a:xfrm>
            <a:off x="3675767" y="1747419"/>
            <a:ext cx="147151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842C64AF-4FBB-4A2D-ADC3-4DE87B01A6C4}"/>
              </a:ext>
            </a:extLst>
          </p:cNvPr>
          <p:cNvCxnSpPr>
            <a:cxnSpLocks/>
          </p:cNvCxnSpPr>
          <p:nvPr/>
        </p:nvCxnSpPr>
        <p:spPr>
          <a:xfrm flipH="1">
            <a:off x="7381258" y="1747419"/>
            <a:ext cx="147151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8E009E0D-C4D3-4B19-A6F1-41D4EC76CEE9}"/>
              </a:ext>
            </a:extLst>
          </p:cNvPr>
          <p:cNvCxnSpPr>
            <a:cxnSpLocks/>
          </p:cNvCxnSpPr>
          <p:nvPr/>
        </p:nvCxnSpPr>
        <p:spPr>
          <a:xfrm flipV="1">
            <a:off x="6050635" y="2736675"/>
            <a:ext cx="58958" cy="1280229"/>
          </a:xfrm>
          <a:prstGeom prst="straightConnector1">
            <a:avLst/>
          </a:prstGeom>
          <a:ln w="76200">
            <a:solidFill>
              <a:schemeClr val="accent2"/>
            </a:solidFill>
            <a:prstDash val="sysDot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9E452698-6040-4A3E-A2E4-807A276E5A92}"/>
              </a:ext>
            </a:extLst>
          </p:cNvPr>
          <p:cNvCxnSpPr>
            <a:cxnSpLocks/>
          </p:cNvCxnSpPr>
          <p:nvPr/>
        </p:nvCxnSpPr>
        <p:spPr>
          <a:xfrm flipH="1">
            <a:off x="6050635" y="2783644"/>
            <a:ext cx="25488" cy="1233260"/>
          </a:xfrm>
          <a:prstGeom prst="straightConnector1">
            <a:avLst/>
          </a:prstGeom>
          <a:ln w="76200">
            <a:solidFill>
              <a:schemeClr val="accent2"/>
            </a:solidFill>
            <a:prstDash val="sysDot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3245D310-12C3-4A19-A2D4-E82776C8772A}"/>
              </a:ext>
            </a:extLst>
          </p:cNvPr>
          <p:cNvSpPr/>
          <p:nvPr/>
        </p:nvSpPr>
        <p:spPr bwMode="auto">
          <a:xfrm rot="318001">
            <a:off x="5544774" y="5233940"/>
            <a:ext cx="844784" cy="34889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Setosa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8423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6 L 0.31042 -0.2213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21" y="-11065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59259E-6 L 0.30794 -0.2199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91" y="-10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I learn?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237809"/>
          </a:xfrm>
        </p:spPr>
        <p:txBody>
          <a:bodyPr/>
          <a:lstStyle/>
          <a:p>
            <a:r>
              <a:rPr lang="en-US" dirty="0"/>
              <a:t>An intuition into how DL really works</a:t>
            </a:r>
          </a:p>
          <a:p>
            <a:r>
              <a:rPr lang="en-US" dirty="0"/>
              <a:t>Train a deep learning model for image classification</a:t>
            </a:r>
          </a:p>
          <a:p>
            <a:r>
              <a:rPr lang="en-US" dirty="0"/>
              <a:t>Use Azure ML to deploy a machine learning model as a web service</a:t>
            </a:r>
          </a:p>
          <a:p>
            <a:r>
              <a:rPr lang="en-US" dirty="0"/>
              <a:t>Understand neural networks (CNN)</a:t>
            </a:r>
          </a:p>
          <a:p>
            <a:r>
              <a:rPr lang="en-US" dirty="0"/>
              <a:t>3ish hours of hands-on</a:t>
            </a:r>
          </a:p>
          <a:p>
            <a:pPr lvl="1"/>
            <a:r>
              <a:rPr lang="en-US" dirty="0"/>
              <a:t>but not a lab, it is a CHALLENGE</a:t>
            </a:r>
          </a:p>
          <a:p>
            <a:pPr lvl="1"/>
            <a:r>
              <a:rPr lang="en-US" dirty="0"/>
              <a:t>you won’t finish</a:t>
            </a:r>
          </a:p>
        </p:txBody>
      </p:sp>
    </p:spTree>
    <p:extLst>
      <p:ext uri="{BB962C8B-B14F-4D97-AF65-F5344CB8AC3E}">
        <p14:creationId xmlns:p14="http://schemas.microsoft.com/office/powerpoint/2010/main" val="309720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98A978-4439-4910-ABA4-1ABD82F5D6F8}"/>
              </a:ext>
            </a:extLst>
          </p:cNvPr>
          <p:cNvSpPr/>
          <p:nvPr/>
        </p:nvSpPr>
        <p:spPr>
          <a:xfrm>
            <a:off x="3943006" y="2644170"/>
            <a:ext cx="430598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y = f</a:t>
            </a: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Cambria Math" panose="02040503050406030204" pitchFamily="18" charset="0"/>
                <a:cs typeface="+mn-cs"/>
              </a:rPr>
              <a:t>(</a:t>
            </a: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x</a:t>
            </a: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Cambria Math" panose="02040503050406030204" pitchFamily="18" charset="0"/>
                <a:cs typeface="+mn-cs"/>
              </a:rPr>
              <a:t> )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D54222DC-5863-4EE4-939D-963308E2C45F}"/>
              </a:ext>
            </a:extLst>
          </p:cNvPr>
          <p:cNvSpPr/>
          <p:nvPr/>
        </p:nvSpPr>
        <p:spPr bwMode="auto">
          <a:xfrm>
            <a:off x="1653048" y="115510"/>
            <a:ext cx="3264123" cy="2736692"/>
          </a:xfrm>
          <a:prstGeom prst="wedgeRectCallout">
            <a:avLst>
              <a:gd name="adj1" fmla="val 32808"/>
              <a:gd name="adj2" fmla="val 63815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srgbClr val="0078D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Label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2F9D783A-AEBF-4F70-972C-8312F49953BD}"/>
              </a:ext>
            </a:extLst>
          </p:cNvPr>
          <p:cNvSpPr/>
          <p:nvPr/>
        </p:nvSpPr>
        <p:spPr bwMode="auto">
          <a:xfrm>
            <a:off x="6222716" y="115510"/>
            <a:ext cx="3763016" cy="2736692"/>
          </a:xfrm>
          <a:prstGeom prst="wedgeRectCallout">
            <a:avLst>
              <a:gd name="adj1" fmla="val -21664"/>
              <a:gd name="adj2" fmla="val 5613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srgbClr val="0078D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27704375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98A978-4439-4910-ABA4-1ABD82F5D6F8}"/>
              </a:ext>
            </a:extLst>
          </p:cNvPr>
          <p:cNvSpPr/>
          <p:nvPr/>
        </p:nvSpPr>
        <p:spPr>
          <a:xfrm>
            <a:off x="3943006" y="2644170"/>
            <a:ext cx="430598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y = f</a:t>
            </a: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Cambria Math" panose="02040503050406030204" pitchFamily="18" charset="0"/>
                <a:cs typeface="+mn-cs"/>
              </a:rPr>
              <a:t>(</a:t>
            </a: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x</a:t>
            </a: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Cambria Math" panose="02040503050406030204" pitchFamily="18" charset="0"/>
                <a:cs typeface="+mn-cs"/>
              </a:rPr>
              <a:t> )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CB618B4-EE5C-4939-9D6F-A5A66ED70EC0}"/>
              </a:ext>
            </a:extLst>
          </p:cNvPr>
          <p:cNvCxnSpPr/>
          <p:nvPr/>
        </p:nvCxnSpPr>
        <p:spPr>
          <a:xfrm>
            <a:off x="7005145" y="3184634"/>
            <a:ext cx="557048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06554B-D753-417B-ABEA-C7B3C93A9713}"/>
              </a:ext>
            </a:extLst>
          </p:cNvPr>
          <p:cNvGrpSpPr/>
          <p:nvPr/>
        </p:nvGrpSpPr>
        <p:grpSpPr>
          <a:xfrm>
            <a:off x="2377068" y="4546262"/>
            <a:ext cx="7591111" cy="2190759"/>
            <a:chOff x="1674000" y="3413616"/>
            <a:chExt cx="9144001" cy="2638916"/>
          </a:xfrm>
        </p:grpSpPr>
        <p:pic>
          <p:nvPicPr>
            <p:cNvPr id="11" name="Picture 10" descr="A white flower on a plant&#10;&#10;Description automatically generated">
              <a:extLst>
                <a:ext uri="{FF2B5EF4-FFF2-40B4-BE49-F238E27FC236}">
                  <a16:creationId xmlns:a16="http://schemas.microsoft.com/office/drawing/2014/main" id="{049361FF-04D8-4DB0-A48C-51780C9B2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8188413" y="3422944"/>
              <a:ext cx="2629588" cy="2629588"/>
            </a:xfrm>
            <a:prstGeom prst="rect">
              <a:avLst/>
            </a:prstGeom>
          </p:spPr>
        </p:pic>
        <p:pic>
          <p:nvPicPr>
            <p:cNvPr id="14" name="Picture 13" descr="A purple flower on a plant&#10;&#10;Description automatically generated">
              <a:extLst>
                <a:ext uri="{FF2B5EF4-FFF2-40B4-BE49-F238E27FC236}">
                  <a16:creationId xmlns:a16="http://schemas.microsoft.com/office/drawing/2014/main" id="{68C890AA-C18D-41C4-8BF4-FAD92B4083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 r="5849"/>
            <a:stretch/>
          </p:blipFill>
          <p:spPr>
            <a:xfrm>
              <a:off x="4920240" y="3413616"/>
              <a:ext cx="3301019" cy="2629587"/>
            </a:xfrm>
            <a:prstGeom prst="rect">
              <a:avLst/>
            </a:prstGeom>
          </p:spPr>
        </p:pic>
        <p:pic>
          <p:nvPicPr>
            <p:cNvPr id="17" name="Picture 16" descr="A close up of a purple flower&#10;&#10;Description automatically generated">
              <a:extLst>
                <a:ext uri="{FF2B5EF4-FFF2-40B4-BE49-F238E27FC236}">
                  <a16:creationId xmlns:a16="http://schemas.microsoft.com/office/drawing/2014/main" id="{B7A2B1DD-3EB5-4F59-84E5-F10DCA064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1674000" y="3413616"/>
              <a:ext cx="3301065" cy="2619893"/>
            </a:xfrm>
            <a:prstGeom prst="rect">
              <a:avLst/>
            </a:prstGeom>
          </p:spPr>
        </p:pic>
      </p:grp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02A6E3CA-9F55-4DCC-8AAF-849E521D2727}"/>
              </a:ext>
            </a:extLst>
          </p:cNvPr>
          <p:cNvSpPr/>
          <p:nvPr/>
        </p:nvSpPr>
        <p:spPr bwMode="auto">
          <a:xfrm>
            <a:off x="1653048" y="115510"/>
            <a:ext cx="3264123" cy="2736692"/>
          </a:xfrm>
          <a:prstGeom prst="wedgeRectCallout">
            <a:avLst>
              <a:gd name="adj1" fmla="val 32808"/>
              <a:gd name="adj2" fmla="val 63815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srgbClr val="0078D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Species</a:t>
            </a:r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39C13541-C5F5-427D-91AB-559787609498}"/>
              </a:ext>
            </a:extLst>
          </p:cNvPr>
          <p:cNvSpPr/>
          <p:nvPr/>
        </p:nvSpPr>
        <p:spPr bwMode="auto">
          <a:xfrm>
            <a:off x="6222716" y="115510"/>
            <a:ext cx="3763016" cy="2736692"/>
          </a:xfrm>
          <a:prstGeom prst="wedgeRectCallout">
            <a:avLst>
              <a:gd name="adj1" fmla="val -21664"/>
              <a:gd name="adj2" fmla="val 5613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srgbClr val="0078D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Sepal / Petal Measurements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28DA4E-16EE-461E-9635-697F592E1EA1}"/>
              </a:ext>
            </a:extLst>
          </p:cNvPr>
          <p:cNvSpPr txBox="1"/>
          <p:nvPr/>
        </p:nvSpPr>
        <p:spPr>
          <a:xfrm>
            <a:off x="1770431" y="1008823"/>
            <a:ext cx="3029355" cy="16619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0 (“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Setosa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”)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1 (“Versicolor”)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2 (“Virginica”)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EBD43-9AC8-4F29-9245-91EF3AA44C4F}"/>
              </a:ext>
            </a:extLst>
          </p:cNvPr>
          <p:cNvSpPr/>
          <p:nvPr/>
        </p:nvSpPr>
        <p:spPr>
          <a:xfrm>
            <a:off x="6172624" y="1874756"/>
            <a:ext cx="391164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[6.6, 3.2, 5.8, 2.4]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A256326-E453-4B2F-B2E2-C585F975CD2E}"/>
              </a:ext>
            </a:extLst>
          </p:cNvPr>
          <p:cNvSpPr/>
          <p:nvPr/>
        </p:nvSpPr>
        <p:spPr bwMode="auto">
          <a:xfrm>
            <a:off x="1647131" y="1483856"/>
            <a:ext cx="3270040" cy="744843"/>
          </a:xfrm>
          <a:prstGeom prst="ellipse">
            <a:avLst/>
          </a:prstGeom>
          <a:noFill/>
          <a:ln w="5715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ED8183D-76BE-4395-9B82-776F13211262}"/>
              </a:ext>
            </a:extLst>
          </p:cNvPr>
          <p:cNvSpPr/>
          <p:nvPr/>
        </p:nvSpPr>
        <p:spPr>
          <a:xfrm>
            <a:off x="8326419" y="2767280"/>
            <a:ext cx="351570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Cambria Math" panose="02040503050406030204" pitchFamily="18" charset="0"/>
                <a:cs typeface="+mn-cs"/>
              </a:rPr>
              <a:t>= 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Cambria Math" panose="02040503050406030204" pitchFamily="18" charset="0"/>
                <a:cs typeface="+mn-cs"/>
              </a:rPr>
              <a:t>[0, 1, 0]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Cambria Math" panose="02040503050406030204" pitchFamily="18" charset="0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0CE727-5924-4740-8352-54ABA40859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4142" y="3327235"/>
            <a:ext cx="20955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635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9B9E12F-8D9A-4380-B1C7-F1C3D6D164D7}"/>
              </a:ext>
            </a:extLst>
          </p:cNvPr>
          <p:cNvSpPr/>
          <p:nvPr/>
        </p:nvSpPr>
        <p:spPr bwMode="auto">
          <a:xfrm>
            <a:off x="4295207" y="1842424"/>
            <a:ext cx="3601585" cy="360158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635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2D35F50-A7CA-45B4-B29D-880AA70140D4}"/>
              </a:ext>
            </a:extLst>
          </p:cNvPr>
          <p:cNvSpPr/>
          <p:nvPr/>
        </p:nvSpPr>
        <p:spPr bwMode="auto">
          <a:xfrm>
            <a:off x="2676588" y="2656668"/>
            <a:ext cx="2670532" cy="822475"/>
          </a:xfrm>
          <a:custGeom>
            <a:avLst/>
            <a:gdLst>
              <a:gd name="connsiteX0" fmla="*/ 0 w 2670532"/>
              <a:gd name="connsiteY0" fmla="*/ 122865 h 822475"/>
              <a:gd name="connsiteX1" fmla="*/ 987067 w 2670532"/>
              <a:gd name="connsiteY1" fmla="*/ 7808 h 822475"/>
              <a:gd name="connsiteX2" fmla="*/ 1459406 w 2670532"/>
              <a:gd name="connsiteY2" fmla="*/ 316645 h 822475"/>
              <a:gd name="connsiteX3" fmla="*/ 2428307 w 2670532"/>
              <a:gd name="connsiteY3" fmla="*/ 795040 h 822475"/>
              <a:gd name="connsiteX4" fmla="*/ 2670532 w 2670532"/>
              <a:gd name="connsiteY4" fmla="*/ 722372 h 82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0532" h="822475">
                <a:moveTo>
                  <a:pt x="0" y="122865"/>
                </a:moveTo>
                <a:cubicBezTo>
                  <a:pt x="371916" y="49188"/>
                  <a:pt x="743833" y="-24489"/>
                  <a:pt x="987067" y="7808"/>
                </a:cubicBezTo>
                <a:cubicBezTo>
                  <a:pt x="1230301" y="40105"/>
                  <a:pt x="1219199" y="185440"/>
                  <a:pt x="1459406" y="316645"/>
                </a:cubicBezTo>
                <a:cubicBezTo>
                  <a:pt x="1699613" y="447850"/>
                  <a:pt x="2226453" y="727419"/>
                  <a:pt x="2428307" y="795040"/>
                </a:cubicBezTo>
                <a:cubicBezTo>
                  <a:pt x="2630161" y="862661"/>
                  <a:pt x="2650346" y="792516"/>
                  <a:pt x="2670532" y="722372"/>
                </a:cubicBezTo>
              </a:path>
            </a:pathLst>
          </a:custGeom>
          <a:noFill/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7D57CE27-DF9A-4054-8C7F-D01671B0A89D}"/>
              </a:ext>
            </a:extLst>
          </p:cNvPr>
          <p:cNvCxnSpPr>
            <a:cxnSpLocks/>
          </p:cNvCxnSpPr>
          <p:nvPr/>
        </p:nvCxnSpPr>
        <p:spPr>
          <a:xfrm flipV="1">
            <a:off x="7066919" y="2924869"/>
            <a:ext cx="1628964" cy="617674"/>
          </a:xfrm>
          <a:prstGeom prst="curvedConnector3">
            <a:avLst/>
          </a:prstGeom>
          <a:ln w="7620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DBF7BE2-37C2-425F-A751-78DE14D4B2EE}"/>
              </a:ext>
            </a:extLst>
          </p:cNvPr>
          <p:cNvSpPr/>
          <p:nvPr/>
        </p:nvSpPr>
        <p:spPr bwMode="auto">
          <a:xfrm rot="9314120">
            <a:off x="2868067" y="4208956"/>
            <a:ext cx="2670532" cy="822475"/>
          </a:xfrm>
          <a:custGeom>
            <a:avLst/>
            <a:gdLst>
              <a:gd name="connsiteX0" fmla="*/ 0 w 2670532"/>
              <a:gd name="connsiteY0" fmla="*/ 122865 h 822475"/>
              <a:gd name="connsiteX1" fmla="*/ 987067 w 2670532"/>
              <a:gd name="connsiteY1" fmla="*/ 7808 h 822475"/>
              <a:gd name="connsiteX2" fmla="*/ 1459406 w 2670532"/>
              <a:gd name="connsiteY2" fmla="*/ 316645 h 822475"/>
              <a:gd name="connsiteX3" fmla="*/ 2428307 w 2670532"/>
              <a:gd name="connsiteY3" fmla="*/ 795040 h 822475"/>
              <a:gd name="connsiteX4" fmla="*/ 2670532 w 2670532"/>
              <a:gd name="connsiteY4" fmla="*/ 722372 h 82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0532" h="822475">
                <a:moveTo>
                  <a:pt x="0" y="122865"/>
                </a:moveTo>
                <a:cubicBezTo>
                  <a:pt x="371916" y="49188"/>
                  <a:pt x="743833" y="-24489"/>
                  <a:pt x="987067" y="7808"/>
                </a:cubicBezTo>
                <a:cubicBezTo>
                  <a:pt x="1230301" y="40105"/>
                  <a:pt x="1219199" y="185440"/>
                  <a:pt x="1459406" y="316645"/>
                </a:cubicBezTo>
                <a:cubicBezTo>
                  <a:pt x="1699613" y="447850"/>
                  <a:pt x="2226453" y="727419"/>
                  <a:pt x="2428307" y="795040"/>
                </a:cubicBezTo>
                <a:cubicBezTo>
                  <a:pt x="2630161" y="862661"/>
                  <a:pt x="2650346" y="792516"/>
                  <a:pt x="2670532" y="722372"/>
                </a:cubicBezTo>
              </a:path>
            </a:pathLst>
          </a:custGeom>
          <a:noFill/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Explosion: 8 Points 10">
            <a:extLst>
              <a:ext uri="{FF2B5EF4-FFF2-40B4-BE49-F238E27FC236}">
                <a16:creationId xmlns:a16="http://schemas.microsoft.com/office/drawing/2014/main" id="{F3123E55-B8CD-45A3-B734-427A0CE0B17A}"/>
              </a:ext>
            </a:extLst>
          </p:cNvPr>
          <p:cNvSpPr/>
          <p:nvPr/>
        </p:nvSpPr>
        <p:spPr bwMode="auto">
          <a:xfrm>
            <a:off x="8275926" y="2267419"/>
            <a:ext cx="839914" cy="1314899"/>
          </a:xfrm>
          <a:prstGeom prst="irregularSeal1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FFFF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C07073C-8612-4141-B962-74DA947301A8}"/>
              </a:ext>
            </a:extLst>
          </p:cNvPr>
          <p:cNvSpPr/>
          <p:nvPr/>
        </p:nvSpPr>
        <p:spPr bwMode="auto">
          <a:xfrm rot="9314120">
            <a:off x="2955089" y="4284490"/>
            <a:ext cx="2670532" cy="822475"/>
          </a:xfrm>
          <a:custGeom>
            <a:avLst/>
            <a:gdLst>
              <a:gd name="connsiteX0" fmla="*/ 0 w 2670532"/>
              <a:gd name="connsiteY0" fmla="*/ 122865 h 822475"/>
              <a:gd name="connsiteX1" fmla="*/ 987067 w 2670532"/>
              <a:gd name="connsiteY1" fmla="*/ 7808 h 822475"/>
              <a:gd name="connsiteX2" fmla="*/ 1459406 w 2670532"/>
              <a:gd name="connsiteY2" fmla="*/ 316645 h 822475"/>
              <a:gd name="connsiteX3" fmla="*/ 2428307 w 2670532"/>
              <a:gd name="connsiteY3" fmla="*/ 795040 h 822475"/>
              <a:gd name="connsiteX4" fmla="*/ 2670532 w 2670532"/>
              <a:gd name="connsiteY4" fmla="*/ 722372 h 82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0532" h="822475">
                <a:moveTo>
                  <a:pt x="0" y="122865"/>
                </a:moveTo>
                <a:cubicBezTo>
                  <a:pt x="371916" y="49188"/>
                  <a:pt x="743833" y="-24489"/>
                  <a:pt x="987067" y="7808"/>
                </a:cubicBezTo>
                <a:cubicBezTo>
                  <a:pt x="1230301" y="40105"/>
                  <a:pt x="1219199" y="185440"/>
                  <a:pt x="1459406" y="316645"/>
                </a:cubicBezTo>
                <a:cubicBezTo>
                  <a:pt x="1699613" y="447850"/>
                  <a:pt x="2226453" y="727419"/>
                  <a:pt x="2428307" y="795040"/>
                </a:cubicBezTo>
                <a:cubicBezTo>
                  <a:pt x="2630161" y="862661"/>
                  <a:pt x="2650346" y="792516"/>
                  <a:pt x="2670532" y="722372"/>
                </a:cubicBezTo>
              </a:path>
            </a:pathLst>
          </a:custGeom>
          <a:noFill/>
          <a:ln w="3048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E412B6-5B2E-4E21-B355-E023E14A8A75}"/>
              </a:ext>
            </a:extLst>
          </p:cNvPr>
          <p:cNvSpPr/>
          <p:nvPr/>
        </p:nvSpPr>
        <p:spPr>
          <a:xfrm>
            <a:off x="5582270" y="3750842"/>
            <a:ext cx="349807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f</a:t>
            </a: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Cambria Math" panose="02040503050406030204" pitchFamily="18" charset="0"/>
                <a:cs typeface="+mn-cs"/>
              </a:rPr>
              <a:t>(</a:t>
            </a:r>
            <a:r>
              <a:rPr kumimoji="0" lang="en-US" sz="9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x,w</a:t>
            </a: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Cambria Math" panose="02040503050406030204" pitchFamily="18" charset="0"/>
                <a:cs typeface="+mn-cs"/>
              </a:rPr>
              <a:t> )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F45990-B8A7-4164-BEB5-7F822447F009}"/>
              </a:ext>
            </a:extLst>
          </p:cNvPr>
          <p:cNvSpPr/>
          <p:nvPr/>
        </p:nvSpPr>
        <p:spPr>
          <a:xfrm>
            <a:off x="1701274" y="1871838"/>
            <a:ext cx="118974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x</a:t>
            </a:r>
            <a:r>
              <a:rPr kumimoji="0" lang="en-US" sz="96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1</a:t>
            </a:r>
            <a:endParaRPr kumimoji="0" lang="en-US" sz="1765" b="0" i="0" u="none" strike="noStrike" kern="1200" cap="none" spc="0" normalizeH="0" baseline="-2500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6CA113-5AA0-41DC-85AC-04474E6A0918}"/>
              </a:ext>
            </a:extLst>
          </p:cNvPr>
          <p:cNvSpPr/>
          <p:nvPr/>
        </p:nvSpPr>
        <p:spPr>
          <a:xfrm>
            <a:off x="1628850" y="3874349"/>
            <a:ext cx="118974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x</a:t>
            </a:r>
            <a:r>
              <a:rPr kumimoji="0" lang="en-US" sz="96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2</a:t>
            </a:r>
            <a:endParaRPr kumimoji="0" lang="en-US" sz="1765" b="0" i="0" u="none" strike="noStrike" kern="1200" cap="none" spc="0" normalizeH="0" baseline="-2500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EAC974-25DB-41B3-892E-0B6C621F3413}"/>
              </a:ext>
            </a:extLst>
          </p:cNvPr>
          <p:cNvSpPr/>
          <p:nvPr/>
        </p:nvSpPr>
        <p:spPr>
          <a:xfrm>
            <a:off x="3258950" y="4403568"/>
            <a:ext cx="143340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w</a:t>
            </a:r>
            <a:r>
              <a:rPr kumimoji="0" lang="en-US" sz="96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2</a:t>
            </a:r>
            <a:endParaRPr kumimoji="0" lang="en-US" sz="1765" b="0" i="0" u="none" strike="noStrike" kern="1200" cap="none" spc="0" normalizeH="0" baseline="-2500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51CE31-9287-46DC-8D37-A94E1A765595}"/>
              </a:ext>
            </a:extLst>
          </p:cNvPr>
          <p:cNvSpPr/>
          <p:nvPr/>
        </p:nvSpPr>
        <p:spPr>
          <a:xfrm>
            <a:off x="3199370" y="1313205"/>
            <a:ext cx="143340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w</a:t>
            </a:r>
            <a:r>
              <a:rPr kumimoji="0" lang="en-US" sz="96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1</a:t>
            </a:r>
            <a:endParaRPr kumimoji="0" lang="en-US" sz="1765" b="0" i="0" u="none" strike="noStrike" kern="1200" cap="none" spc="0" normalizeH="0" baseline="-2500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778DF7-F066-4347-BFBE-13910BE1A204}"/>
              </a:ext>
            </a:extLst>
          </p:cNvPr>
          <p:cNvSpPr/>
          <p:nvPr/>
        </p:nvSpPr>
        <p:spPr>
          <a:xfrm>
            <a:off x="9080343" y="2033267"/>
            <a:ext cx="64633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y</a:t>
            </a: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E46A44C-2574-4C50-8BCC-B4412657776B}"/>
              </a:ext>
            </a:extLst>
          </p:cNvPr>
          <p:cNvSpPr/>
          <p:nvPr/>
        </p:nvSpPr>
        <p:spPr bwMode="auto">
          <a:xfrm rot="14117754">
            <a:off x="4210872" y="1878162"/>
            <a:ext cx="1913231" cy="513984"/>
          </a:xfrm>
          <a:custGeom>
            <a:avLst/>
            <a:gdLst>
              <a:gd name="connsiteX0" fmla="*/ 0 w 2670532"/>
              <a:gd name="connsiteY0" fmla="*/ 122865 h 822475"/>
              <a:gd name="connsiteX1" fmla="*/ 987067 w 2670532"/>
              <a:gd name="connsiteY1" fmla="*/ 7808 h 822475"/>
              <a:gd name="connsiteX2" fmla="*/ 1459406 w 2670532"/>
              <a:gd name="connsiteY2" fmla="*/ 316645 h 822475"/>
              <a:gd name="connsiteX3" fmla="*/ 2428307 w 2670532"/>
              <a:gd name="connsiteY3" fmla="*/ 795040 h 822475"/>
              <a:gd name="connsiteX4" fmla="*/ 2670532 w 2670532"/>
              <a:gd name="connsiteY4" fmla="*/ 722372 h 82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0532" h="822475">
                <a:moveTo>
                  <a:pt x="0" y="122865"/>
                </a:moveTo>
                <a:cubicBezTo>
                  <a:pt x="371916" y="49188"/>
                  <a:pt x="743833" y="-24489"/>
                  <a:pt x="987067" y="7808"/>
                </a:cubicBezTo>
                <a:cubicBezTo>
                  <a:pt x="1230301" y="40105"/>
                  <a:pt x="1219199" y="185440"/>
                  <a:pt x="1459406" y="316645"/>
                </a:cubicBezTo>
                <a:cubicBezTo>
                  <a:pt x="1699613" y="447850"/>
                  <a:pt x="2226453" y="727419"/>
                  <a:pt x="2428307" y="795040"/>
                </a:cubicBezTo>
                <a:cubicBezTo>
                  <a:pt x="2630161" y="862661"/>
                  <a:pt x="2650346" y="792516"/>
                  <a:pt x="2670532" y="722372"/>
                </a:cubicBezTo>
              </a:path>
            </a:pathLst>
          </a:custGeom>
          <a:noFill/>
          <a:ln w="762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7178E60-F606-4170-8F5A-4C8BA8D9EB9B}"/>
              </a:ext>
            </a:extLst>
          </p:cNvPr>
          <p:cNvSpPr/>
          <p:nvPr/>
        </p:nvSpPr>
        <p:spPr>
          <a:xfrm>
            <a:off x="4971406" y="896210"/>
            <a:ext cx="69762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b</a:t>
            </a:r>
            <a:endParaRPr kumimoji="0" lang="en-US" sz="1765" b="0" i="0" u="none" strike="noStrike" kern="1200" cap="none" spc="0" normalizeH="0" baseline="-2500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B8E2823-E05F-42F2-8E1E-8ECE86C53B30}"/>
              </a:ext>
            </a:extLst>
          </p:cNvPr>
          <p:cNvSpPr/>
          <p:nvPr/>
        </p:nvSpPr>
        <p:spPr>
          <a:xfrm>
            <a:off x="5582270" y="3774787"/>
            <a:ext cx="424186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f</a:t>
            </a:r>
            <a:r>
              <a:rPr kumimoji="0" lang="en-US" sz="9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Cambria Math" panose="02040503050406030204" pitchFamily="18" charset="0"/>
                <a:cs typeface="+mn-cs"/>
              </a:rPr>
              <a:t>(</a:t>
            </a:r>
            <a:r>
              <a:rPr kumimoji="0" lang="en-US" sz="9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ll MT" panose="02020503060305020303" pitchFamily="18" charset="0"/>
                <a:ea typeface="Cambria Math" panose="02040503050406030204" pitchFamily="18" charset="0"/>
                <a:cs typeface="+mn-cs"/>
              </a:rPr>
              <a:t>x,w,b</a:t>
            </a: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Cambria Math" panose="02040503050406030204" pitchFamily="18" charset="0"/>
                <a:cs typeface="+mn-cs"/>
              </a:rPr>
              <a:t> )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78D614-9D4E-408A-A2BC-679756CDCA9F}"/>
              </a:ext>
            </a:extLst>
          </p:cNvPr>
          <p:cNvGrpSpPr/>
          <p:nvPr/>
        </p:nvGrpSpPr>
        <p:grpSpPr>
          <a:xfrm>
            <a:off x="6081942" y="3855802"/>
            <a:ext cx="3444574" cy="1569660"/>
            <a:chOff x="6168306" y="5188963"/>
            <a:chExt cx="3444574" cy="156966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33D2C83-A702-4336-9BAA-7BC10379A364}"/>
                </a:ext>
              </a:extLst>
            </p:cNvPr>
            <p:cNvSpPr/>
            <p:nvPr/>
          </p:nvSpPr>
          <p:spPr>
            <a:xfrm>
              <a:off x="6168306" y="5188963"/>
              <a:ext cx="1056700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ll MT" panose="02020503060305020303" pitchFamily="18" charset="0"/>
                  <a:ea typeface="Cambria Math" panose="02040503050406030204" pitchFamily="18" charset="0"/>
                  <a:cs typeface="+mn-cs"/>
                </a:rPr>
                <a:t>∑</a:t>
              </a: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8C506C1-A1E3-4217-AE09-B851A367D925}"/>
                </a:ext>
              </a:extLst>
            </p:cNvPr>
            <p:cNvSpPr/>
            <p:nvPr/>
          </p:nvSpPr>
          <p:spPr>
            <a:xfrm>
              <a:off x="7052564" y="5334920"/>
              <a:ext cx="2560316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ll MT" panose="02020503060305020303" pitchFamily="18" charset="0"/>
                  <a:ea typeface="Cambria Math" panose="02040503050406030204" pitchFamily="18" charset="0"/>
                  <a:cs typeface="+mn-cs"/>
                </a:rPr>
                <a:t>(</a:t>
              </a:r>
              <a:r>
                <a:rPr kumimoji="0" lang="en-US" sz="66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ll MT" panose="02020503060305020303" pitchFamily="18" charset="0"/>
                  <a:ea typeface="Cambria Math" panose="02040503050406030204" pitchFamily="18" charset="0"/>
                  <a:cs typeface="+mn-cs"/>
                </a:rPr>
                <a:t>x</a:t>
              </a:r>
              <a:r>
                <a:rPr kumimoji="0" lang="en-US" sz="3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Cambria Math" panose="02040503050406030204" pitchFamily="18" charset="0"/>
                  <a:cs typeface="+mn-cs"/>
                </a:rPr>
                <a:t>x</a:t>
              </a:r>
              <a:r>
                <a:rPr kumimoji="0" lang="en-US" sz="66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ll MT" panose="02020503060305020303" pitchFamily="18" charset="0"/>
                  <a:ea typeface="Cambria Math" panose="02040503050406030204" pitchFamily="18" charset="0"/>
                  <a:cs typeface="+mn-cs"/>
                </a:rPr>
                <a:t>w</a:t>
              </a:r>
              <a:r>
                <a:rPr kumimoji="0" lang="en-US" sz="6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ll MT" panose="02020503060305020303" pitchFamily="18" charset="0"/>
                  <a:ea typeface="Cambria Math" panose="02040503050406030204" pitchFamily="18" charset="0"/>
                  <a:cs typeface="+mn-cs"/>
                </a:rPr>
                <a:t>)</a:t>
              </a:r>
              <a:r>
                <a:rPr kumimoji="0" lang="en-US" sz="3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Cambria Math" panose="02040503050406030204" pitchFamily="18" charset="0"/>
                  <a:cs typeface="+mn-cs"/>
                </a:rPr>
                <a:t>+</a:t>
              </a:r>
              <a:r>
                <a:rPr kumimoji="0" lang="en-US" sz="6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ll MT" panose="02020503060305020303" pitchFamily="18" charset="0"/>
                  <a:ea typeface="Cambria Math" panose="02040503050406030204" pitchFamily="18" charset="0"/>
                  <a:cs typeface="+mn-cs"/>
                </a:rPr>
                <a:t>b</a:t>
              </a:r>
              <a:endPara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5E29DA-C52E-4C41-B1AC-9EB93CA156AA}"/>
              </a:ext>
            </a:extLst>
          </p:cNvPr>
          <p:cNvGrpSpPr/>
          <p:nvPr/>
        </p:nvGrpSpPr>
        <p:grpSpPr>
          <a:xfrm>
            <a:off x="5179502" y="3629040"/>
            <a:ext cx="4733546" cy="1769715"/>
            <a:chOff x="5046235" y="3337727"/>
            <a:chExt cx="4733546" cy="176971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8AD45B-4D01-4D70-ACF1-2FB3AE8E5AFF}"/>
                </a:ext>
              </a:extLst>
            </p:cNvPr>
            <p:cNvSpPr txBox="1"/>
            <p:nvPr/>
          </p:nvSpPr>
          <p:spPr>
            <a:xfrm rot="384660">
              <a:off x="5046235" y="3381983"/>
              <a:ext cx="29329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1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9B6508F-829E-483E-A752-C503E3A91D68}"/>
                </a:ext>
              </a:extLst>
            </p:cNvPr>
            <p:cNvSpPr txBox="1"/>
            <p:nvPr/>
          </p:nvSpPr>
          <p:spPr>
            <a:xfrm>
              <a:off x="5656857" y="3337727"/>
              <a:ext cx="4122924" cy="17697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(        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37510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  <p:bldP spid="11" grpId="0" animBg="1"/>
      <p:bldP spid="9" grpId="0" animBg="1"/>
      <p:bldP spid="12" grpId="0"/>
      <p:bldP spid="12" grpId="1"/>
      <p:bldP spid="14" grpId="0"/>
      <p:bldP spid="15" grpId="0"/>
      <p:bldP spid="16" grpId="0"/>
      <p:bldP spid="17" grpId="0"/>
      <p:bldP spid="19" grpId="0"/>
      <p:bldP spid="20" grpId="0" animBg="1"/>
      <p:bldP spid="21" grpId="0"/>
      <p:bldP spid="22" grpId="0"/>
      <p:bldP spid="2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3D0FF93-5C42-46FE-B81F-2EF87A81E37D}"/>
              </a:ext>
            </a:extLst>
          </p:cNvPr>
          <p:cNvGrpSpPr/>
          <p:nvPr/>
        </p:nvGrpSpPr>
        <p:grpSpPr>
          <a:xfrm>
            <a:off x="4466898" y="1975944"/>
            <a:ext cx="1755227" cy="2777359"/>
            <a:chOff x="4466898" y="1975944"/>
            <a:chExt cx="1755227" cy="2777359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C50213A-D578-402E-B7E5-E0F24216C905}"/>
                </a:ext>
              </a:extLst>
            </p:cNvPr>
            <p:cNvCxnSpPr>
              <a:cxnSpLocks/>
              <a:stCxn id="2" idx="6"/>
              <a:endCxn id="14" idx="2"/>
            </p:cNvCxnSpPr>
            <p:nvPr/>
          </p:nvCxnSpPr>
          <p:spPr>
            <a:xfrm>
              <a:off x="4466898" y="1975944"/>
              <a:ext cx="1744716" cy="512379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E7E7231D-955A-42E0-A8B1-2F509592E892}"/>
                </a:ext>
              </a:extLst>
            </p:cNvPr>
            <p:cNvCxnSpPr>
              <a:cxnSpLocks/>
              <a:stCxn id="2" idx="6"/>
              <a:endCxn id="15" idx="2"/>
            </p:cNvCxnSpPr>
            <p:nvPr/>
          </p:nvCxnSpPr>
          <p:spPr>
            <a:xfrm>
              <a:off x="4466898" y="1975944"/>
              <a:ext cx="1755227" cy="135058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E8C49BD-30FF-4DFD-9B41-F1F783275704}"/>
                </a:ext>
              </a:extLst>
            </p:cNvPr>
            <p:cNvCxnSpPr>
              <a:cxnSpLocks/>
              <a:stCxn id="2" idx="6"/>
              <a:endCxn id="16" idx="2"/>
            </p:cNvCxnSpPr>
            <p:nvPr/>
          </p:nvCxnSpPr>
          <p:spPr>
            <a:xfrm>
              <a:off x="4466898" y="1975944"/>
              <a:ext cx="1755227" cy="2199292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6413AA7B-CB95-4C17-83C1-5CF79CF4ACD1}"/>
                </a:ext>
              </a:extLst>
            </p:cNvPr>
            <p:cNvCxnSpPr>
              <a:cxnSpLocks/>
              <a:stCxn id="3" idx="6"/>
              <a:endCxn id="14" idx="2"/>
            </p:cNvCxnSpPr>
            <p:nvPr/>
          </p:nvCxnSpPr>
          <p:spPr>
            <a:xfrm flipV="1">
              <a:off x="4477409" y="2488323"/>
              <a:ext cx="1734205" cy="428296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0FF23E65-07D9-4D01-A6FC-548F068E43FC}"/>
                </a:ext>
              </a:extLst>
            </p:cNvPr>
            <p:cNvCxnSpPr>
              <a:cxnSpLocks/>
              <a:stCxn id="3" idx="6"/>
              <a:endCxn id="15" idx="2"/>
            </p:cNvCxnSpPr>
            <p:nvPr/>
          </p:nvCxnSpPr>
          <p:spPr>
            <a:xfrm>
              <a:off x="4477409" y="2916619"/>
              <a:ext cx="1744716" cy="409905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0DE3C8A-8CCC-4919-A880-4ACDD90C8598}"/>
                </a:ext>
              </a:extLst>
            </p:cNvPr>
            <p:cNvCxnSpPr>
              <a:cxnSpLocks/>
              <a:stCxn id="3" idx="6"/>
              <a:endCxn id="16" idx="2"/>
            </p:cNvCxnSpPr>
            <p:nvPr/>
          </p:nvCxnSpPr>
          <p:spPr>
            <a:xfrm>
              <a:off x="4477409" y="2916619"/>
              <a:ext cx="1744716" cy="1258617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62EF05AF-3E5B-4343-8B5E-0EFF9157C0BD}"/>
                </a:ext>
              </a:extLst>
            </p:cNvPr>
            <p:cNvCxnSpPr>
              <a:cxnSpLocks/>
              <a:stCxn id="4" idx="6"/>
            </p:cNvCxnSpPr>
            <p:nvPr/>
          </p:nvCxnSpPr>
          <p:spPr>
            <a:xfrm>
              <a:off x="4466898" y="3812628"/>
              <a:ext cx="1744717" cy="286407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F31F0FA-276D-4FDF-94D5-02DB4E447FCE}"/>
                </a:ext>
              </a:extLst>
            </p:cNvPr>
            <p:cNvCxnSpPr>
              <a:cxnSpLocks/>
              <a:stCxn id="4" idx="6"/>
              <a:endCxn id="15" idx="2"/>
            </p:cNvCxnSpPr>
            <p:nvPr/>
          </p:nvCxnSpPr>
          <p:spPr>
            <a:xfrm flipV="1">
              <a:off x="4466898" y="3326524"/>
              <a:ext cx="1755227" cy="486104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75ADE1B-E89E-4E8D-A7D6-47C66D145C98}"/>
                </a:ext>
              </a:extLst>
            </p:cNvPr>
            <p:cNvCxnSpPr>
              <a:cxnSpLocks/>
              <a:stCxn id="4" idx="6"/>
              <a:endCxn id="14" idx="2"/>
            </p:cNvCxnSpPr>
            <p:nvPr/>
          </p:nvCxnSpPr>
          <p:spPr>
            <a:xfrm flipV="1">
              <a:off x="4466898" y="2488323"/>
              <a:ext cx="1744716" cy="1324305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73AE435-A45E-43B4-88E4-B9072FCA0060}"/>
                </a:ext>
              </a:extLst>
            </p:cNvPr>
            <p:cNvCxnSpPr>
              <a:cxnSpLocks/>
              <a:stCxn id="5" idx="6"/>
              <a:endCxn id="14" idx="2"/>
            </p:cNvCxnSpPr>
            <p:nvPr/>
          </p:nvCxnSpPr>
          <p:spPr>
            <a:xfrm flipV="1">
              <a:off x="4477408" y="2488323"/>
              <a:ext cx="1734206" cy="226498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ADDF3BD-5EC8-46A3-B2DE-4938F09DD553}"/>
                </a:ext>
              </a:extLst>
            </p:cNvPr>
            <p:cNvCxnSpPr>
              <a:cxnSpLocks/>
              <a:stCxn id="5" idx="6"/>
              <a:endCxn id="15" idx="2"/>
            </p:cNvCxnSpPr>
            <p:nvPr/>
          </p:nvCxnSpPr>
          <p:spPr>
            <a:xfrm flipV="1">
              <a:off x="4477408" y="3326524"/>
              <a:ext cx="1744717" cy="1426779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7D30E895-AAAD-4DE1-9E2F-88898B3FB63A}"/>
                </a:ext>
              </a:extLst>
            </p:cNvPr>
            <p:cNvCxnSpPr>
              <a:cxnSpLocks/>
              <a:stCxn id="5" idx="6"/>
              <a:endCxn id="16" idx="2"/>
            </p:cNvCxnSpPr>
            <p:nvPr/>
          </p:nvCxnSpPr>
          <p:spPr>
            <a:xfrm flipV="1">
              <a:off x="4477408" y="4175236"/>
              <a:ext cx="1744717" cy="578067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881D7A-93A1-4DC7-9943-A067EFD2C84C}"/>
              </a:ext>
            </a:extLst>
          </p:cNvPr>
          <p:cNvGrpSpPr/>
          <p:nvPr/>
        </p:nvGrpSpPr>
        <p:grpSpPr>
          <a:xfrm>
            <a:off x="6978870" y="2472558"/>
            <a:ext cx="430923" cy="1702678"/>
            <a:chOff x="6978870" y="2472558"/>
            <a:chExt cx="430923" cy="1702678"/>
          </a:xfrm>
        </p:grpSpPr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387620F-9B7E-4881-AFC9-A5C2141743EB}"/>
                </a:ext>
              </a:extLst>
            </p:cNvPr>
            <p:cNvCxnSpPr>
              <a:cxnSpLocks/>
              <a:stCxn id="14" idx="6"/>
            </p:cNvCxnSpPr>
            <p:nvPr/>
          </p:nvCxnSpPr>
          <p:spPr>
            <a:xfrm flipV="1">
              <a:off x="6978870" y="2472558"/>
              <a:ext cx="362605" cy="15765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BE50B34-A343-4F9A-93DB-E8D8D400FE56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>
              <a:off x="6989381" y="3326524"/>
              <a:ext cx="352094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63501160-535C-4518-BD88-BC8BC6FDAEC7}"/>
                </a:ext>
              </a:extLst>
            </p:cNvPr>
            <p:cNvCxnSpPr>
              <a:cxnSpLocks/>
              <a:stCxn id="16" idx="6"/>
            </p:cNvCxnSpPr>
            <p:nvPr/>
          </p:nvCxnSpPr>
          <p:spPr>
            <a:xfrm flipV="1">
              <a:off x="6989381" y="4164725"/>
              <a:ext cx="420412" cy="10511"/>
            </a:xfrm>
            <a:prstGeom prst="straightConnector1">
              <a:avLst/>
            </a:prstGeom>
            <a:ln w="5715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9F8CB45-C706-4A9D-B1F9-B65D8B38401C}"/>
              </a:ext>
            </a:extLst>
          </p:cNvPr>
          <p:cNvGrpSpPr/>
          <p:nvPr/>
        </p:nvGrpSpPr>
        <p:grpSpPr>
          <a:xfrm>
            <a:off x="2607992" y="1430614"/>
            <a:ext cx="921082" cy="3996769"/>
            <a:chOff x="2607992" y="1430614"/>
            <a:chExt cx="921082" cy="3996769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DB4381E-DF59-4F4C-ACD0-816960ED0A74}"/>
                </a:ext>
              </a:extLst>
            </p:cNvPr>
            <p:cNvSpPr/>
            <p:nvPr/>
          </p:nvSpPr>
          <p:spPr>
            <a:xfrm>
              <a:off x="2613248" y="1505396"/>
              <a:ext cx="849913" cy="38472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6.6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3.2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5.8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2.4</a:t>
              </a:r>
            </a:p>
          </p:txBody>
        </p:sp>
        <p:sp>
          <p:nvSpPr>
            <p:cNvPr id="118" name="Double Bracket 117">
              <a:extLst>
                <a:ext uri="{FF2B5EF4-FFF2-40B4-BE49-F238E27FC236}">
                  <a16:creationId xmlns:a16="http://schemas.microsoft.com/office/drawing/2014/main" id="{10541583-0633-443B-A72F-E4C5D05D6E19}"/>
                </a:ext>
              </a:extLst>
            </p:cNvPr>
            <p:cNvSpPr/>
            <p:nvPr/>
          </p:nvSpPr>
          <p:spPr>
            <a:xfrm>
              <a:off x="2607992" y="1430614"/>
              <a:ext cx="921082" cy="3996769"/>
            </a:xfrm>
            <a:prstGeom prst="bracketPair">
              <a:avLst>
                <a:gd name="adj" fmla="val 11532"/>
              </a:avLst>
            </a:prstGeom>
            <a:ln w="381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76529AB-A3ED-4FF3-8628-89240DF805E9}"/>
              </a:ext>
            </a:extLst>
          </p:cNvPr>
          <p:cNvSpPr txBox="1"/>
          <p:nvPr/>
        </p:nvSpPr>
        <p:spPr>
          <a:xfrm>
            <a:off x="7458477" y="2195559"/>
            <a:ext cx="59631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0.3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1797D0-DC57-446B-B25B-124BD2775A19}"/>
              </a:ext>
            </a:extLst>
          </p:cNvPr>
          <p:cNvSpPr txBox="1"/>
          <p:nvPr/>
        </p:nvSpPr>
        <p:spPr>
          <a:xfrm>
            <a:off x="7458478" y="3049525"/>
            <a:ext cx="59631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0.4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1991DE-672C-4D50-B58D-459E2C8AC9C4}"/>
              </a:ext>
            </a:extLst>
          </p:cNvPr>
          <p:cNvSpPr txBox="1"/>
          <p:nvPr/>
        </p:nvSpPr>
        <p:spPr>
          <a:xfrm>
            <a:off x="7458478" y="3887726"/>
            <a:ext cx="59631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0.3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92C7E9-41C0-4F29-BE84-3030F0221671}"/>
              </a:ext>
            </a:extLst>
          </p:cNvPr>
          <p:cNvSpPr txBox="1"/>
          <p:nvPr/>
        </p:nvSpPr>
        <p:spPr>
          <a:xfrm>
            <a:off x="8331313" y="3009680"/>
            <a:ext cx="304410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= [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0.3, 0.4, 0.3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]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89CA88-6ADD-4445-B270-595B20B937CD}"/>
              </a:ext>
            </a:extLst>
          </p:cNvPr>
          <p:cNvSpPr txBox="1"/>
          <p:nvPr/>
        </p:nvSpPr>
        <p:spPr>
          <a:xfrm>
            <a:off x="8823435" y="3660925"/>
            <a:ext cx="255198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[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0.0, 1.0, 0.0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]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01D0BC-C34F-4C27-ADA7-1FE9D20C07EE}"/>
              </a:ext>
            </a:extLst>
          </p:cNvPr>
          <p:cNvSpPr txBox="1"/>
          <p:nvPr/>
        </p:nvSpPr>
        <p:spPr>
          <a:xfrm>
            <a:off x="7199587" y="4941410"/>
            <a:ext cx="440184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Loss = </a:t>
            </a:r>
            <a:r>
              <a:rPr kumimoji="0" lang="el-GR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μ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(0.3, 0.6, 0.3)</a:t>
            </a:r>
            <a:r>
              <a:rPr kumimoji="0" lang="en-US" sz="3600" b="0" i="0" u="none" strike="noStrike" kern="1200" cap="none" spc="0" normalizeH="0" baseline="3000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3C098E-AE2B-4BF7-A1F9-D239CB32C76E}"/>
              </a:ext>
            </a:extLst>
          </p:cNvPr>
          <p:cNvSpPr txBox="1"/>
          <p:nvPr/>
        </p:nvSpPr>
        <p:spPr>
          <a:xfrm>
            <a:off x="7199587" y="4940662"/>
            <a:ext cx="229389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Loss = 0.16</a:t>
            </a:r>
            <a:endParaRPr kumimoji="0" lang="en-US" sz="3600" b="0" i="0" u="none" strike="noStrike" kern="1200" cap="none" spc="0" normalizeH="0" baseline="3000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6BD056-0766-499B-AE1D-8658BB111295}"/>
              </a:ext>
            </a:extLst>
          </p:cNvPr>
          <p:cNvGrpSpPr/>
          <p:nvPr/>
        </p:nvGrpSpPr>
        <p:grpSpPr>
          <a:xfrm>
            <a:off x="3699642" y="1592316"/>
            <a:ext cx="793470" cy="3544615"/>
            <a:chOff x="3699642" y="1592316"/>
            <a:chExt cx="793470" cy="3544615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4D6F81A-0D65-495C-AF85-8CD465E62844}"/>
                </a:ext>
              </a:extLst>
            </p:cNvPr>
            <p:cNvSpPr/>
            <p:nvPr/>
          </p:nvSpPr>
          <p:spPr bwMode="auto">
            <a:xfrm>
              <a:off x="3699642" y="1592316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45CF4F1-F6B7-46DA-BEB4-E8D3ECFAB3E3}"/>
                </a:ext>
              </a:extLst>
            </p:cNvPr>
            <p:cNvSpPr/>
            <p:nvPr/>
          </p:nvSpPr>
          <p:spPr bwMode="auto">
            <a:xfrm>
              <a:off x="3710153" y="2532991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70D0C98-44F6-46EC-BFD8-2F32FF9A3526}"/>
                </a:ext>
              </a:extLst>
            </p:cNvPr>
            <p:cNvSpPr/>
            <p:nvPr/>
          </p:nvSpPr>
          <p:spPr bwMode="auto">
            <a:xfrm>
              <a:off x="3699642" y="3429000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2E72C10-C0BF-45AB-A715-14229AD99EF7}"/>
                </a:ext>
              </a:extLst>
            </p:cNvPr>
            <p:cNvSpPr/>
            <p:nvPr/>
          </p:nvSpPr>
          <p:spPr bwMode="auto">
            <a:xfrm>
              <a:off x="3710152" y="4369675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3FEF045-DCCE-43F2-8B2C-A5E0CE4F851F}"/>
                </a:ext>
              </a:extLst>
            </p:cNvPr>
            <p:cNvSpPr txBox="1"/>
            <p:nvPr/>
          </p:nvSpPr>
          <p:spPr>
            <a:xfrm>
              <a:off x="3710281" y="1868222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BE4C8F9-5AB3-4211-8C1D-B71A7636DEEC}"/>
                </a:ext>
              </a:extLst>
            </p:cNvPr>
            <p:cNvSpPr txBox="1"/>
            <p:nvPr/>
          </p:nvSpPr>
          <p:spPr>
            <a:xfrm>
              <a:off x="3736495" y="2777373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ACD602A-6075-4736-AB18-548B4F084770}"/>
                </a:ext>
              </a:extLst>
            </p:cNvPr>
            <p:cNvSpPr txBox="1"/>
            <p:nvPr/>
          </p:nvSpPr>
          <p:spPr>
            <a:xfrm>
              <a:off x="3736434" y="3686524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A305AE8-0B62-404D-9EEE-B098BAB8CEF5}"/>
                </a:ext>
              </a:extLst>
            </p:cNvPr>
            <p:cNvSpPr txBox="1"/>
            <p:nvPr/>
          </p:nvSpPr>
          <p:spPr>
            <a:xfrm>
              <a:off x="3710098" y="4606185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A915EE-AC2A-4491-B258-F696BF1D1BA5}"/>
              </a:ext>
            </a:extLst>
          </p:cNvPr>
          <p:cNvGrpSpPr/>
          <p:nvPr/>
        </p:nvGrpSpPr>
        <p:grpSpPr>
          <a:xfrm>
            <a:off x="6211614" y="2104695"/>
            <a:ext cx="788345" cy="2454169"/>
            <a:chOff x="6211614" y="2104695"/>
            <a:chExt cx="788345" cy="245416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AB187F6-EDC8-4346-9FB9-EDB01598A784}"/>
                </a:ext>
              </a:extLst>
            </p:cNvPr>
            <p:cNvSpPr/>
            <p:nvPr/>
          </p:nvSpPr>
          <p:spPr bwMode="auto">
            <a:xfrm>
              <a:off x="6211614" y="2104695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ED911FB-571B-4AD6-808B-7A0388D61EC9}"/>
                </a:ext>
              </a:extLst>
            </p:cNvPr>
            <p:cNvSpPr/>
            <p:nvPr/>
          </p:nvSpPr>
          <p:spPr bwMode="auto">
            <a:xfrm>
              <a:off x="6222125" y="2942896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A3EFFFE-B846-46BF-9F90-3DF1CDED233F}"/>
                </a:ext>
              </a:extLst>
            </p:cNvPr>
            <p:cNvSpPr/>
            <p:nvPr/>
          </p:nvSpPr>
          <p:spPr bwMode="auto">
            <a:xfrm>
              <a:off x="6222125" y="3791608"/>
              <a:ext cx="767256" cy="767256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13FEFD5-3960-4367-A014-4D5EDFFBE822}"/>
                </a:ext>
              </a:extLst>
            </p:cNvPr>
            <p:cNvSpPr txBox="1"/>
            <p:nvPr/>
          </p:nvSpPr>
          <p:spPr>
            <a:xfrm>
              <a:off x="6216933" y="2352841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C746EED-7F75-4279-BDBC-404524CD26D4}"/>
                </a:ext>
              </a:extLst>
            </p:cNvPr>
            <p:cNvSpPr txBox="1"/>
            <p:nvPr/>
          </p:nvSpPr>
          <p:spPr>
            <a:xfrm>
              <a:off x="6243275" y="3192525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2148B10-44D9-4D6D-BC36-C6612AFF7BFC}"/>
                </a:ext>
              </a:extLst>
            </p:cNvPr>
            <p:cNvSpPr txBox="1"/>
            <p:nvPr/>
          </p:nvSpPr>
          <p:spPr>
            <a:xfrm>
              <a:off x="6243342" y="4047974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56ABA3C-B3DA-4396-B105-982E9F3F1892}"/>
              </a:ext>
            </a:extLst>
          </p:cNvPr>
          <p:cNvSpPr txBox="1"/>
          <p:nvPr/>
        </p:nvSpPr>
        <p:spPr>
          <a:xfrm>
            <a:off x="2753132" y="53177"/>
            <a:ext cx="583153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Neural Network (Perceptron)</a:t>
            </a:r>
          </a:p>
        </p:txBody>
      </p:sp>
    </p:spTree>
    <p:extLst>
      <p:ext uri="{BB962C8B-B14F-4D97-AF65-F5344CB8AC3E}">
        <p14:creationId xmlns:p14="http://schemas.microsoft.com/office/powerpoint/2010/main" val="3846797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7" grpId="0"/>
      <p:bldP spid="28" grpId="0"/>
      <p:bldP spid="29" grpId="0"/>
      <p:bldP spid="30" grpId="0"/>
      <p:bldP spid="31" grpId="0"/>
      <p:bldP spid="31" grpId="1"/>
      <p:bldP spid="32" grpId="0"/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2F6CA85-B003-4A33-80F4-7767273D37EC}"/>
              </a:ext>
            </a:extLst>
          </p:cNvPr>
          <p:cNvSpPr/>
          <p:nvPr/>
        </p:nvSpPr>
        <p:spPr bwMode="auto">
          <a:xfrm>
            <a:off x="2751015" y="554892"/>
            <a:ext cx="7049477" cy="500184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87C8D60-FCF9-4190-AB41-848B34D1F8C0}"/>
              </a:ext>
            </a:extLst>
          </p:cNvPr>
          <p:cNvSpPr/>
          <p:nvPr/>
        </p:nvSpPr>
        <p:spPr bwMode="auto">
          <a:xfrm>
            <a:off x="2743200" y="640860"/>
            <a:ext cx="7065108" cy="4837723"/>
          </a:xfrm>
          <a:custGeom>
            <a:avLst/>
            <a:gdLst>
              <a:gd name="connsiteX0" fmla="*/ 0 w 7065108"/>
              <a:gd name="connsiteY0" fmla="*/ 218446 h 5393451"/>
              <a:gd name="connsiteX1" fmla="*/ 953477 w 7065108"/>
              <a:gd name="connsiteY1" fmla="*/ 257523 h 5393451"/>
              <a:gd name="connsiteX2" fmla="*/ 2868246 w 7065108"/>
              <a:gd name="connsiteY2" fmla="*/ 2797523 h 5393451"/>
              <a:gd name="connsiteX3" fmla="*/ 5509846 w 7065108"/>
              <a:gd name="connsiteY3" fmla="*/ 5165585 h 5393451"/>
              <a:gd name="connsiteX4" fmla="*/ 7065108 w 7065108"/>
              <a:gd name="connsiteY4" fmla="*/ 5165585 h 5393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65108" h="5393451">
                <a:moveTo>
                  <a:pt x="0" y="218446"/>
                </a:moveTo>
                <a:cubicBezTo>
                  <a:pt x="237718" y="23061"/>
                  <a:pt x="475436" y="-172323"/>
                  <a:pt x="953477" y="257523"/>
                </a:cubicBezTo>
                <a:cubicBezTo>
                  <a:pt x="1431518" y="687369"/>
                  <a:pt x="2108851" y="1979513"/>
                  <a:pt x="2868246" y="2797523"/>
                </a:cubicBezTo>
                <a:cubicBezTo>
                  <a:pt x="3627641" y="3615533"/>
                  <a:pt x="4810369" y="4770908"/>
                  <a:pt x="5509846" y="5165585"/>
                </a:cubicBezTo>
                <a:cubicBezTo>
                  <a:pt x="6209323" y="5560262"/>
                  <a:pt x="6637215" y="5362923"/>
                  <a:pt x="7065108" y="5165585"/>
                </a:cubicBezTo>
              </a:path>
            </a:pathLst>
          </a:custGeom>
          <a:noFill/>
          <a:ln w="76200">
            <a:solidFill>
              <a:schemeClr val="bg1">
                <a:lumMod val="6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F9DE21-DC84-4C0A-91EF-DB291DD76AE2}"/>
              </a:ext>
            </a:extLst>
          </p:cNvPr>
          <p:cNvSpPr txBox="1"/>
          <p:nvPr/>
        </p:nvSpPr>
        <p:spPr>
          <a:xfrm>
            <a:off x="2379130" y="461553"/>
            <a:ext cx="24846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76D6280-9393-4F84-8F0C-C4A4DB9ED376}"/>
              </a:ext>
            </a:extLst>
          </p:cNvPr>
          <p:cNvSpPr/>
          <p:nvPr/>
        </p:nvSpPr>
        <p:spPr bwMode="auto">
          <a:xfrm>
            <a:off x="7346461" y="4626708"/>
            <a:ext cx="461108" cy="461108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B9F072C-86F8-4CC7-8088-01BF2D662BAC}"/>
              </a:ext>
            </a:extLst>
          </p:cNvPr>
          <p:cNvGrpSpPr/>
          <p:nvPr/>
        </p:nvGrpSpPr>
        <p:grpSpPr>
          <a:xfrm>
            <a:off x="1571651" y="2467903"/>
            <a:ext cx="8300803" cy="4196831"/>
            <a:chOff x="1571651" y="2467903"/>
            <a:chExt cx="8300803" cy="41968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90A2F01-F30E-4E85-BBD1-BBBBDBD5CA20}"/>
                </a:ext>
              </a:extLst>
            </p:cNvPr>
            <p:cNvSpPr txBox="1"/>
            <p:nvPr/>
          </p:nvSpPr>
          <p:spPr>
            <a:xfrm>
              <a:off x="2440840" y="5556738"/>
              <a:ext cx="248466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4455E7-89C1-4FD4-B2B3-62BF298B3B1B}"/>
                </a:ext>
              </a:extLst>
            </p:cNvPr>
            <p:cNvSpPr txBox="1"/>
            <p:nvPr/>
          </p:nvSpPr>
          <p:spPr>
            <a:xfrm rot="16200000">
              <a:off x="1408625" y="2630929"/>
              <a:ext cx="880049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Loss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8E3405-E4D7-474A-B2C1-7938AC706D4C}"/>
                </a:ext>
              </a:extLst>
            </p:cNvPr>
            <p:cNvSpPr txBox="1"/>
            <p:nvPr/>
          </p:nvSpPr>
          <p:spPr>
            <a:xfrm>
              <a:off x="6157987" y="6110736"/>
              <a:ext cx="50013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3600" b="0" i="0" u="none" strike="noStrike" kern="1200" cap="none" spc="0" normalizeH="0" baseline="-2500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8B4449-3E51-470D-B6F2-384A9FCD04A1}"/>
                </a:ext>
              </a:extLst>
            </p:cNvPr>
            <p:cNvSpPr txBox="1"/>
            <p:nvPr/>
          </p:nvSpPr>
          <p:spPr>
            <a:xfrm>
              <a:off x="7452782" y="5560680"/>
              <a:ext cx="248466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8E2066-5CF0-46F2-9834-0D9BBA1A75BF}"/>
                </a:ext>
              </a:extLst>
            </p:cNvPr>
            <p:cNvSpPr txBox="1"/>
            <p:nvPr/>
          </p:nvSpPr>
          <p:spPr>
            <a:xfrm>
              <a:off x="4850257" y="5556738"/>
              <a:ext cx="248466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7196C0-B45F-464A-A751-DB5FDE6FB764}"/>
                </a:ext>
              </a:extLst>
            </p:cNvPr>
            <p:cNvSpPr txBox="1"/>
            <p:nvPr/>
          </p:nvSpPr>
          <p:spPr>
            <a:xfrm>
              <a:off x="9623988" y="5556738"/>
              <a:ext cx="248466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</a:t>
              </a: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840BD8-890B-4427-AD92-A00E1449E672}"/>
              </a:ext>
            </a:extLst>
          </p:cNvPr>
          <p:cNvCxnSpPr/>
          <p:nvPr/>
        </p:nvCxnSpPr>
        <p:spPr>
          <a:xfrm>
            <a:off x="7026166" y="4482662"/>
            <a:ext cx="924910" cy="683172"/>
          </a:xfrm>
          <a:prstGeom prst="straightConnector1">
            <a:avLst/>
          </a:prstGeom>
          <a:ln w="7620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14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AC07B3C-E9CE-4F71-9752-C6782FD534E8}"/>
              </a:ext>
            </a:extLst>
          </p:cNvPr>
          <p:cNvGraphicFramePr/>
          <p:nvPr>
            <p:extLst/>
          </p:nvPr>
        </p:nvGraphicFramePr>
        <p:xfrm>
          <a:off x="683171" y="68317"/>
          <a:ext cx="10547131" cy="67896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C2B35E62-2A2D-49F5-8813-90C04A820AE7}"/>
              </a:ext>
            </a:extLst>
          </p:cNvPr>
          <p:cNvSpPr/>
          <p:nvPr/>
        </p:nvSpPr>
        <p:spPr bwMode="auto">
          <a:xfrm>
            <a:off x="4840014" y="1698229"/>
            <a:ext cx="373118" cy="3731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2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06EEFD7-84FA-4F27-AD27-F8497F4FB45B}"/>
              </a:ext>
            </a:extLst>
          </p:cNvPr>
          <p:cNvCxnSpPr>
            <a:cxnSpLocks/>
          </p:cNvCxnSpPr>
          <p:nvPr/>
        </p:nvCxnSpPr>
        <p:spPr>
          <a:xfrm>
            <a:off x="4770445" y="1698229"/>
            <a:ext cx="653977" cy="483052"/>
          </a:xfrm>
          <a:prstGeom prst="straightConnector1">
            <a:avLst/>
          </a:prstGeom>
          <a:ln w="5715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977BF0-2F75-4AB9-91C2-95121175E5D3}"/>
              </a:ext>
            </a:extLst>
          </p:cNvPr>
          <p:cNvCxnSpPr>
            <a:cxnSpLocks/>
          </p:cNvCxnSpPr>
          <p:nvPr/>
        </p:nvCxnSpPr>
        <p:spPr>
          <a:xfrm>
            <a:off x="5001950" y="1580624"/>
            <a:ext cx="182605" cy="896128"/>
          </a:xfrm>
          <a:prstGeom prst="straightConnector1">
            <a:avLst/>
          </a:prstGeom>
          <a:ln w="5715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4071C5-6D42-4E97-A3CE-6D3C5ECD63AA}"/>
              </a:ext>
            </a:extLst>
          </p:cNvPr>
          <p:cNvCxnSpPr>
            <a:cxnSpLocks/>
          </p:cNvCxnSpPr>
          <p:nvPr/>
        </p:nvCxnSpPr>
        <p:spPr>
          <a:xfrm flipV="1">
            <a:off x="4614389" y="1698229"/>
            <a:ext cx="922127" cy="483052"/>
          </a:xfrm>
          <a:prstGeom prst="straightConnector1">
            <a:avLst/>
          </a:prstGeom>
          <a:ln w="57150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3B7DCF6-7D1E-4E31-8CD8-6E0FBB9AC5BD}"/>
              </a:ext>
            </a:extLst>
          </p:cNvPr>
          <p:cNvSpPr txBox="1"/>
          <p:nvPr/>
        </p:nvSpPr>
        <p:spPr>
          <a:xfrm rot="15985048">
            <a:off x="47537" y="2893688"/>
            <a:ext cx="88004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32127124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 animBg="1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5544576-2AD4-4EE9-AD44-395F863B5F38}"/>
              </a:ext>
            </a:extLst>
          </p:cNvPr>
          <p:cNvGrpSpPr/>
          <p:nvPr/>
        </p:nvGrpSpPr>
        <p:grpSpPr>
          <a:xfrm>
            <a:off x="7468989" y="2203441"/>
            <a:ext cx="3916939" cy="2246165"/>
            <a:chOff x="7458477" y="2195559"/>
            <a:chExt cx="3916939" cy="2246165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30C3E28-C588-4E95-998A-0930612F4541}"/>
                </a:ext>
              </a:extLst>
            </p:cNvPr>
            <p:cNvSpPr txBox="1"/>
            <p:nvPr/>
          </p:nvSpPr>
          <p:spPr>
            <a:xfrm>
              <a:off x="7458477" y="2195559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0.3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7888933-0A5C-48A5-AEBA-0831B0D821C4}"/>
                </a:ext>
              </a:extLst>
            </p:cNvPr>
            <p:cNvSpPr txBox="1"/>
            <p:nvPr/>
          </p:nvSpPr>
          <p:spPr>
            <a:xfrm>
              <a:off x="7458478" y="3049525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0.4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96D0FAF-BDF3-47BE-AE43-4B1F7CBA4014}"/>
                </a:ext>
              </a:extLst>
            </p:cNvPr>
            <p:cNvSpPr txBox="1"/>
            <p:nvPr/>
          </p:nvSpPr>
          <p:spPr>
            <a:xfrm>
              <a:off x="7458478" y="3887726"/>
              <a:ext cx="59631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0.3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E10165-6C2F-493D-BB28-43D17D29EFBE}"/>
                </a:ext>
              </a:extLst>
            </p:cNvPr>
            <p:cNvSpPr txBox="1"/>
            <p:nvPr/>
          </p:nvSpPr>
          <p:spPr>
            <a:xfrm>
              <a:off x="8331313" y="3009680"/>
              <a:ext cx="3044103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= [</a:t>
              </a: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0.3, 0.4, 0.3</a:t>
              </a: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]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24D6F81A-0D65-495C-AF85-8CD465E62844}"/>
              </a:ext>
            </a:extLst>
          </p:cNvPr>
          <p:cNvSpPr/>
          <p:nvPr/>
        </p:nvSpPr>
        <p:spPr bwMode="auto">
          <a:xfrm>
            <a:off x="3699642" y="1592316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45CF4F1-F6B7-46DA-BEB4-E8D3ECFAB3E3}"/>
              </a:ext>
            </a:extLst>
          </p:cNvPr>
          <p:cNvSpPr/>
          <p:nvPr/>
        </p:nvSpPr>
        <p:spPr bwMode="auto">
          <a:xfrm>
            <a:off x="3710153" y="2532991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70D0C98-44F6-46EC-BFD8-2F32FF9A3526}"/>
              </a:ext>
            </a:extLst>
          </p:cNvPr>
          <p:cNvSpPr/>
          <p:nvPr/>
        </p:nvSpPr>
        <p:spPr bwMode="auto">
          <a:xfrm>
            <a:off x="3699642" y="3429000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E72C10-C0BF-45AB-A715-14229AD99EF7}"/>
              </a:ext>
            </a:extLst>
          </p:cNvPr>
          <p:cNvSpPr/>
          <p:nvPr/>
        </p:nvSpPr>
        <p:spPr bwMode="auto">
          <a:xfrm>
            <a:off x="3710152" y="4369675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B187F6-EDC8-4346-9FB9-EDB01598A784}"/>
              </a:ext>
            </a:extLst>
          </p:cNvPr>
          <p:cNvSpPr/>
          <p:nvPr/>
        </p:nvSpPr>
        <p:spPr bwMode="auto">
          <a:xfrm>
            <a:off x="6211614" y="2104695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D911FB-571B-4AD6-808B-7A0388D61EC9}"/>
              </a:ext>
            </a:extLst>
          </p:cNvPr>
          <p:cNvSpPr/>
          <p:nvPr/>
        </p:nvSpPr>
        <p:spPr bwMode="auto">
          <a:xfrm>
            <a:off x="6222125" y="2942896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A3EFFFE-B846-46BF-9F90-3DF1CDED233F}"/>
              </a:ext>
            </a:extLst>
          </p:cNvPr>
          <p:cNvSpPr/>
          <p:nvPr/>
        </p:nvSpPr>
        <p:spPr bwMode="auto">
          <a:xfrm>
            <a:off x="6222125" y="3791608"/>
            <a:ext cx="767256" cy="76725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50213A-D578-402E-B7E5-E0F24216C905}"/>
              </a:ext>
            </a:extLst>
          </p:cNvPr>
          <p:cNvCxnSpPr>
            <a:cxnSpLocks/>
            <a:stCxn id="2" idx="6"/>
            <a:endCxn id="14" idx="2"/>
          </p:cNvCxnSpPr>
          <p:nvPr/>
        </p:nvCxnSpPr>
        <p:spPr>
          <a:xfrm>
            <a:off x="4466898" y="1975944"/>
            <a:ext cx="1744716" cy="512379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7E7231D-955A-42E0-A8B1-2F509592E892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4466898" y="1975944"/>
            <a:ext cx="1755227" cy="1350580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E8C49BD-30FF-4DFD-9B41-F1F783275704}"/>
              </a:ext>
            </a:extLst>
          </p:cNvPr>
          <p:cNvCxnSpPr>
            <a:cxnSpLocks/>
            <a:stCxn id="2" idx="6"/>
            <a:endCxn id="16" idx="2"/>
          </p:cNvCxnSpPr>
          <p:nvPr/>
        </p:nvCxnSpPr>
        <p:spPr>
          <a:xfrm>
            <a:off x="4466898" y="1975944"/>
            <a:ext cx="1755227" cy="2199292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13AA7B-CB95-4C17-83C1-5CF79CF4ACD1}"/>
              </a:ext>
            </a:extLst>
          </p:cNvPr>
          <p:cNvCxnSpPr>
            <a:cxnSpLocks/>
            <a:stCxn id="3" idx="6"/>
            <a:endCxn id="14" idx="2"/>
          </p:cNvCxnSpPr>
          <p:nvPr/>
        </p:nvCxnSpPr>
        <p:spPr>
          <a:xfrm flipV="1">
            <a:off x="4477409" y="2488323"/>
            <a:ext cx="1734205" cy="428296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FF23E65-07D9-4D01-A6FC-548F068E43FC}"/>
              </a:ext>
            </a:extLst>
          </p:cNvPr>
          <p:cNvCxnSpPr>
            <a:cxnSpLocks/>
            <a:stCxn id="3" idx="6"/>
            <a:endCxn id="15" idx="2"/>
          </p:cNvCxnSpPr>
          <p:nvPr/>
        </p:nvCxnSpPr>
        <p:spPr>
          <a:xfrm>
            <a:off x="4477409" y="2916619"/>
            <a:ext cx="1744716" cy="409905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0DE3C8A-8CCC-4919-A880-4ACDD90C8598}"/>
              </a:ext>
            </a:extLst>
          </p:cNvPr>
          <p:cNvCxnSpPr>
            <a:cxnSpLocks/>
            <a:stCxn id="3" idx="6"/>
            <a:endCxn id="16" idx="2"/>
          </p:cNvCxnSpPr>
          <p:nvPr/>
        </p:nvCxnSpPr>
        <p:spPr>
          <a:xfrm>
            <a:off x="4477409" y="2916619"/>
            <a:ext cx="1744716" cy="1258617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2EF05AF-3E5B-4343-8B5E-0EFF9157C0BD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4466898" y="3812628"/>
            <a:ext cx="1744717" cy="286407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F31F0FA-276D-4FDF-94D5-02DB4E447FCE}"/>
              </a:ext>
            </a:extLst>
          </p:cNvPr>
          <p:cNvCxnSpPr>
            <a:cxnSpLocks/>
            <a:stCxn id="4" idx="6"/>
            <a:endCxn id="15" idx="2"/>
          </p:cNvCxnSpPr>
          <p:nvPr/>
        </p:nvCxnSpPr>
        <p:spPr>
          <a:xfrm flipV="1">
            <a:off x="4466898" y="3326524"/>
            <a:ext cx="1755227" cy="486104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75ADE1B-E89E-4E8D-A7D6-47C66D145C98}"/>
              </a:ext>
            </a:extLst>
          </p:cNvPr>
          <p:cNvCxnSpPr>
            <a:cxnSpLocks/>
            <a:stCxn id="4" idx="6"/>
            <a:endCxn id="14" idx="2"/>
          </p:cNvCxnSpPr>
          <p:nvPr/>
        </p:nvCxnSpPr>
        <p:spPr>
          <a:xfrm flipV="1">
            <a:off x="4466898" y="2488323"/>
            <a:ext cx="1744716" cy="1324305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73AE435-A45E-43B4-88E4-B9072FCA0060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 flipV="1">
            <a:off x="4477408" y="2488323"/>
            <a:ext cx="1734206" cy="2264980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ADDF3BD-5EC8-46A3-B2DE-4938F09DD553}"/>
              </a:ext>
            </a:extLst>
          </p:cNvPr>
          <p:cNvCxnSpPr>
            <a:cxnSpLocks/>
            <a:stCxn id="5" idx="6"/>
            <a:endCxn id="15" idx="2"/>
          </p:cNvCxnSpPr>
          <p:nvPr/>
        </p:nvCxnSpPr>
        <p:spPr>
          <a:xfrm flipV="1">
            <a:off x="4477408" y="3326524"/>
            <a:ext cx="1744717" cy="1426779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D30E895-AAAD-4DE1-9E2F-88898B3FB63A}"/>
              </a:ext>
            </a:extLst>
          </p:cNvPr>
          <p:cNvCxnSpPr>
            <a:cxnSpLocks/>
            <a:stCxn id="5" idx="6"/>
            <a:endCxn id="16" idx="2"/>
          </p:cNvCxnSpPr>
          <p:nvPr/>
        </p:nvCxnSpPr>
        <p:spPr>
          <a:xfrm flipV="1">
            <a:off x="4477408" y="4175236"/>
            <a:ext cx="1744717" cy="578067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387620F-9B7E-4881-AFC9-A5C2141743EB}"/>
              </a:ext>
            </a:extLst>
          </p:cNvPr>
          <p:cNvCxnSpPr>
            <a:cxnSpLocks/>
            <a:stCxn id="14" idx="6"/>
          </p:cNvCxnSpPr>
          <p:nvPr/>
        </p:nvCxnSpPr>
        <p:spPr>
          <a:xfrm flipV="1">
            <a:off x="6978870" y="2472558"/>
            <a:ext cx="362605" cy="15765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BE50B34-A343-4F9A-93DB-E8D8D400FE56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6989381" y="3326524"/>
            <a:ext cx="352094" cy="0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3501160-535C-4518-BD88-BC8BC6FDAEC7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6989381" y="4164725"/>
            <a:ext cx="420412" cy="10511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09F8CB45-C706-4A9D-B1F9-B65D8B38401C}"/>
              </a:ext>
            </a:extLst>
          </p:cNvPr>
          <p:cNvGrpSpPr/>
          <p:nvPr/>
        </p:nvGrpSpPr>
        <p:grpSpPr>
          <a:xfrm>
            <a:off x="2607992" y="1430614"/>
            <a:ext cx="921082" cy="3996769"/>
            <a:chOff x="2607992" y="1430614"/>
            <a:chExt cx="921082" cy="3996769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DB4381E-DF59-4F4C-ACD0-816960ED0A74}"/>
                </a:ext>
              </a:extLst>
            </p:cNvPr>
            <p:cNvSpPr/>
            <p:nvPr/>
          </p:nvSpPr>
          <p:spPr>
            <a:xfrm>
              <a:off x="2613248" y="1505396"/>
              <a:ext cx="849913" cy="38472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6.6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3.2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5.8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2.4</a:t>
              </a:r>
            </a:p>
          </p:txBody>
        </p:sp>
        <p:sp>
          <p:nvSpPr>
            <p:cNvPr id="118" name="Double Bracket 117">
              <a:extLst>
                <a:ext uri="{FF2B5EF4-FFF2-40B4-BE49-F238E27FC236}">
                  <a16:creationId xmlns:a16="http://schemas.microsoft.com/office/drawing/2014/main" id="{10541583-0633-443B-A72F-E4C5D05D6E19}"/>
                </a:ext>
              </a:extLst>
            </p:cNvPr>
            <p:cNvSpPr/>
            <p:nvPr/>
          </p:nvSpPr>
          <p:spPr>
            <a:xfrm>
              <a:off x="2607992" y="1430614"/>
              <a:ext cx="921082" cy="3996769"/>
            </a:xfrm>
            <a:prstGeom prst="bracketPair">
              <a:avLst>
                <a:gd name="adj" fmla="val 11532"/>
              </a:avLst>
            </a:prstGeom>
            <a:ln w="381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76529AB-A3ED-4FF3-8628-89240DF805E9}"/>
              </a:ext>
            </a:extLst>
          </p:cNvPr>
          <p:cNvSpPr txBox="1"/>
          <p:nvPr/>
        </p:nvSpPr>
        <p:spPr>
          <a:xfrm>
            <a:off x="7458477" y="2195559"/>
            <a:ext cx="59631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0.2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1797D0-DC57-446B-B25B-124BD2775A19}"/>
              </a:ext>
            </a:extLst>
          </p:cNvPr>
          <p:cNvSpPr txBox="1"/>
          <p:nvPr/>
        </p:nvSpPr>
        <p:spPr>
          <a:xfrm>
            <a:off x="7458478" y="3049525"/>
            <a:ext cx="59631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0.7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1991DE-672C-4D50-B58D-459E2C8AC9C4}"/>
              </a:ext>
            </a:extLst>
          </p:cNvPr>
          <p:cNvSpPr txBox="1"/>
          <p:nvPr/>
        </p:nvSpPr>
        <p:spPr>
          <a:xfrm>
            <a:off x="7458478" y="3887726"/>
            <a:ext cx="59631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0.1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92C7E9-41C0-4F29-BE84-3030F0221671}"/>
              </a:ext>
            </a:extLst>
          </p:cNvPr>
          <p:cNvSpPr txBox="1"/>
          <p:nvPr/>
        </p:nvSpPr>
        <p:spPr>
          <a:xfrm>
            <a:off x="8341825" y="3017562"/>
            <a:ext cx="304410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= [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0.2, 0.7, 0.1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]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89CA88-6ADD-4445-B270-595B20B937CD}"/>
              </a:ext>
            </a:extLst>
          </p:cNvPr>
          <p:cNvSpPr txBox="1"/>
          <p:nvPr/>
        </p:nvSpPr>
        <p:spPr>
          <a:xfrm>
            <a:off x="8823435" y="3660925"/>
            <a:ext cx="255198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[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0.0, 1.0, 0.0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]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01D0BC-C34F-4C27-ADA7-1FE9D20C07EE}"/>
              </a:ext>
            </a:extLst>
          </p:cNvPr>
          <p:cNvSpPr txBox="1"/>
          <p:nvPr/>
        </p:nvSpPr>
        <p:spPr>
          <a:xfrm>
            <a:off x="7199587" y="4941410"/>
            <a:ext cx="440184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Loss = </a:t>
            </a:r>
            <a:r>
              <a:rPr kumimoji="0" lang="el-GR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μ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(0.2, 0.3, 0.1)</a:t>
            </a:r>
            <a:r>
              <a:rPr kumimoji="0" lang="en-US" sz="3600" b="0" i="0" u="none" strike="noStrike" kern="1200" cap="none" spc="0" normalizeH="0" baseline="3000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3C098E-AE2B-4BF7-A1F9-D239CB32C76E}"/>
              </a:ext>
            </a:extLst>
          </p:cNvPr>
          <p:cNvSpPr txBox="1"/>
          <p:nvPr/>
        </p:nvSpPr>
        <p:spPr>
          <a:xfrm>
            <a:off x="7199587" y="4948544"/>
            <a:ext cx="229389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Loss = 0.04</a:t>
            </a:r>
            <a:endParaRPr kumimoji="0" lang="en-US" sz="3600" b="0" i="0" u="none" strike="noStrike" kern="1200" cap="none" spc="0" normalizeH="0" baseline="3000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3C7A33D-FABA-40DE-9B49-9C8B338369E6}"/>
              </a:ext>
            </a:extLst>
          </p:cNvPr>
          <p:cNvGrpSpPr/>
          <p:nvPr/>
        </p:nvGrpSpPr>
        <p:grpSpPr>
          <a:xfrm>
            <a:off x="3710098" y="1868222"/>
            <a:ext cx="3289861" cy="2953407"/>
            <a:chOff x="3710098" y="1868222"/>
            <a:chExt cx="3289861" cy="29534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3FEF045-DCCE-43F2-8B2C-A5E0CE4F851F}"/>
                </a:ext>
              </a:extLst>
            </p:cNvPr>
            <p:cNvSpPr txBox="1"/>
            <p:nvPr/>
          </p:nvSpPr>
          <p:spPr>
            <a:xfrm>
              <a:off x="3710281" y="1868222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BE4C8F9-5AB3-4211-8C1D-B71A7636DEEC}"/>
                </a:ext>
              </a:extLst>
            </p:cNvPr>
            <p:cNvSpPr txBox="1"/>
            <p:nvPr/>
          </p:nvSpPr>
          <p:spPr>
            <a:xfrm>
              <a:off x="3736495" y="2777373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ACD602A-6075-4736-AB18-548B4F084770}"/>
                </a:ext>
              </a:extLst>
            </p:cNvPr>
            <p:cNvSpPr txBox="1"/>
            <p:nvPr/>
          </p:nvSpPr>
          <p:spPr>
            <a:xfrm>
              <a:off x="3725924" y="3686524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A305AE8-0B62-404D-9EEE-B098BAB8CEF5}"/>
                </a:ext>
              </a:extLst>
            </p:cNvPr>
            <p:cNvSpPr txBox="1"/>
            <p:nvPr/>
          </p:nvSpPr>
          <p:spPr>
            <a:xfrm>
              <a:off x="3710098" y="4606185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13FEFD5-3960-4367-A014-4D5EDFFBE822}"/>
                </a:ext>
              </a:extLst>
            </p:cNvPr>
            <p:cNvSpPr txBox="1"/>
            <p:nvPr/>
          </p:nvSpPr>
          <p:spPr>
            <a:xfrm>
              <a:off x="6216933" y="2352841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C746EED-7F75-4279-BDBC-404524CD26D4}"/>
                </a:ext>
              </a:extLst>
            </p:cNvPr>
            <p:cNvSpPr txBox="1"/>
            <p:nvPr/>
          </p:nvSpPr>
          <p:spPr>
            <a:xfrm>
              <a:off x="6243275" y="3192525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2148B10-44D9-4D6D-BC36-C6612AFF7BFC}"/>
                </a:ext>
              </a:extLst>
            </p:cNvPr>
            <p:cNvSpPr txBox="1"/>
            <p:nvPr/>
          </p:nvSpPr>
          <p:spPr>
            <a:xfrm>
              <a:off x="6243342" y="4047974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7DDACFD-EEE1-462E-B0D0-1FA7DB5F17D5}"/>
              </a:ext>
            </a:extLst>
          </p:cNvPr>
          <p:cNvGrpSpPr/>
          <p:nvPr/>
        </p:nvGrpSpPr>
        <p:grpSpPr>
          <a:xfrm>
            <a:off x="3710098" y="1871939"/>
            <a:ext cx="3289861" cy="2953407"/>
            <a:chOff x="3710098" y="1868222"/>
            <a:chExt cx="3289861" cy="295340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F767DB9-607A-4FE4-BF5E-7027D4BE473D}"/>
                </a:ext>
              </a:extLst>
            </p:cNvPr>
            <p:cNvSpPr txBox="1"/>
            <p:nvPr/>
          </p:nvSpPr>
          <p:spPr>
            <a:xfrm>
              <a:off x="3710281" y="1868222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FA26381-8325-45C1-8D93-7FA86566661A}"/>
                </a:ext>
              </a:extLst>
            </p:cNvPr>
            <p:cNvSpPr txBox="1"/>
            <p:nvPr/>
          </p:nvSpPr>
          <p:spPr>
            <a:xfrm>
              <a:off x="3736495" y="2777373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B7C208-838A-4BFC-94B3-88AD601990E3}"/>
                </a:ext>
              </a:extLst>
            </p:cNvPr>
            <p:cNvSpPr txBox="1"/>
            <p:nvPr/>
          </p:nvSpPr>
          <p:spPr>
            <a:xfrm>
              <a:off x="3725924" y="3686524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2822351-4C1F-4A38-AA38-79AC965C3E90}"/>
                </a:ext>
              </a:extLst>
            </p:cNvPr>
            <p:cNvSpPr txBox="1"/>
            <p:nvPr/>
          </p:nvSpPr>
          <p:spPr>
            <a:xfrm>
              <a:off x="3710098" y="4606185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63B8E27-3B6C-4B6F-9371-B215ACE9C48D}"/>
                </a:ext>
              </a:extLst>
            </p:cNvPr>
            <p:cNvSpPr txBox="1"/>
            <p:nvPr/>
          </p:nvSpPr>
          <p:spPr>
            <a:xfrm>
              <a:off x="6216933" y="2352841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7152785-B0D9-4505-A341-5E9A916F46FE}"/>
                </a:ext>
              </a:extLst>
            </p:cNvPr>
            <p:cNvSpPr txBox="1"/>
            <p:nvPr/>
          </p:nvSpPr>
          <p:spPr>
            <a:xfrm>
              <a:off x="6243275" y="3192525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DEEBC32-1509-4C81-823E-593D96D64084}"/>
                </a:ext>
              </a:extLst>
            </p:cNvPr>
            <p:cNvSpPr txBox="1"/>
            <p:nvPr/>
          </p:nvSpPr>
          <p:spPr>
            <a:xfrm>
              <a:off x="6243342" y="4047974"/>
              <a:ext cx="756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∫∑(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xw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)+b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4E1D5380-B226-4936-BC3A-E2FE5DAB2A28}"/>
              </a:ext>
            </a:extLst>
          </p:cNvPr>
          <p:cNvSpPr txBox="1"/>
          <p:nvPr/>
        </p:nvSpPr>
        <p:spPr>
          <a:xfrm>
            <a:off x="4409825" y="601979"/>
            <a:ext cx="474941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Backpropagation</a:t>
            </a:r>
          </a:p>
        </p:txBody>
      </p:sp>
    </p:spTree>
    <p:extLst>
      <p:ext uri="{BB962C8B-B14F-4D97-AF65-F5344CB8AC3E}">
        <p14:creationId xmlns:p14="http://schemas.microsoft.com/office/powerpoint/2010/main" val="22994430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7" grpId="0"/>
      <p:bldP spid="28" grpId="0"/>
      <p:bldP spid="29" grpId="0"/>
      <p:bldP spid="31" grpId="0"/>
      <p:bldP spid="31" grpId="1"/>
      <p:bldP spid="32" grpId="0"/>
      <p:bldP spid="56" grpId="0"/>
    </p:bldLst>
  </p:timing>
</p:sld>
</file>

<file path=ppt/theme/theme1.xml><?xml version="1.0" encoding="utf-8"?>
<a:theme xmlns:a="http://schemas.openxmlformats.org/drawingml/2006/main" name="9-51027_Microsoft_Ready_Template">
  <a:themeElements>
    <a:clrScheme name="Microsoft Ready + Microsoft Inspir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737373"/>
      </a:accent3>
      <a:accent4>
        <a:srgbClr val="5C2D91"/>
      </a:accent4>
      <a:accent5>
        <a:srgbClr val="BAD80A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Breakout_Template_v04.potx" id="{ADFE0B3B-3E8D-4D1C-A966-C43B5E8793C8}" vid="{758F5799-09F9-4110-97F9-4D6AD89F1CB9}"/>
    </a:ext>
  </a:extLst>
</a:theme>
</file>

<file path=ppt/theme/theme2.xml><?xml version="1.0" encoding="utf-8"?>
<a:theme xmlns:a="http://schemas.openxmlformats.org/drawingml/2006/main" name="Azure PPT Template - 2018">
  <a:themeElements>
    <a:clrScheme name="Azure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E6E6E6"/>
      </a:accent1>
      <a:accent2>
        <a:srgbClr val="D2D2D2"/>
      </a:accent2>
      <a:accent3>
        <a:srgbClr val="737373"/>
      </a:accent3>
      <a:accent4>
        <a:srgbClr val="505050"/>
      </a:accent4>
      <a:accent5>
        <a:srgbClr val="BAD80A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 PPT Template 2018 presentation_v3" id="{1968021E-D85B-4A85-BB07-6BF24CCBC27F}" vid="{6E53F19A-D2E9-48F2-9B61-183D930FD7C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xternal_x0020_Speaker xmlns="5a4b3278-325d-441a-b38f-6f1926bc734e">Malcolm Graeme</External_x0020_Speaker>
    <j478fa01fff54a9d85f93cc1f742caa8 xmlns="5a4b3278-325d-441a-b38f-6f1926bc734e">
      <Terms xmlns="http://schemas.microsoft.com/office/infopath/2007/PartnerControls"/>
    </j478fa01fff54a9d85f93cc1f742caa8>
    <Event_x0020_End_x0020_Date xmlns="5a4b3278-325d-441a-b38f-6f1926bc734e">2019-02-16T08:00:00+00:00</Event_x0020_End_x0020_Date>
    <LikesCount xmlns="http://schemas.microsoft.com/sharepoint/v3" xsi:nil="true"/>
    <MS_x0020_Speaker xmlns="5a4b3278-325d-441a-b38f-6f1926bc734e">
      <UserInfo>
        <DisplayName/>
        <AccountId xsi:nil="true"/>
        <AccountType/>
      </UserInfo>
    </MS_x0020_Speaker>
    <o33121adfc264c7dbcad13be7db3ea4b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Ready</TermName>
          <TermId xmlns="http://schemas.microsoft.com/office/infopath/2007/PartnerControls">3ca26e5f-dc1b-4496-bbb3-9dc6901a235f</TermId>
        </TermInfo>
      </Terms>
    </o33121adfc264c7dbcad13be7db3ea4b>
    <Session_x0020_Code xmlns="5a4b3278-325d-441a-b38f-6f1926bc734e">DA-AAAI-TS318</Session_x0020_Code>
    <Presentation_x0020_Date xmlns="5a4b3278-325d-441a-b38f-6f1926bc734e" xsi:nil="true"/>
    <ba5aa7e3a41a404e868a451481761228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Washington State Convention Center</TermName>
          <TermId xmlns="http://schemas.microsoft.com/office/infopath/2007/PartnerControls">2ebf141d-f871-4cc9-bf08-f87f112ab464</TermId>
        </TermInfo>
      </Terms>
    </ba5aa7e3a41a404e868a451481761228>
    <n26c0b7259a14f82a9880173edc4cb73 xmlns="5a4b3278-325d-441a-b38f-6f1926bc734e">
      <Terms xmlns="http://schemas.microsoft.com/office/infopath/2007/PartnerControls"/>
    </n26c0b7259a14f82a9880173edc4cb73>
    <c4b02e5b2c48420dbed84c0f2f02e9a3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Seattle</TermName>
          <TermId xmlns="http://schemas.microsoft.com/office/infopath/2007/PartnerControls">54f46ed2-c77e-4a59-b182-a4171fdb0d11</TermId>
        </TermInfo>
      </Terms>
    </c4b02e5b2c48420dbed84c0f2f02e9a3>
    <Event_x0020_Start_x0020_Date xmlns="5a4b3278-325d-441a-b38f-6f1926bc734e">2019-02-09T08:00:00+00:00</Event_x0020_Start_x0020_Date>
    <MS_x0020_Content_x0020_Owner xmlns="5a4b3278-325d-441a-b38f-6f1926bc734e">
      <UserInfo>
        <DisplayName/>
        <AccountId xsi:nil="true"/>
        <AccountType/>
      </UserInfo>
    </MS_x0020_Content_x0020_Own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Ready</TermName>
          <TermId xmlns="http://schemas.microsoft.com/office/infopath/2007/PartnerControls">3ca26e5f-dc1b-4496-bbb3-9dc6901a235f</TermId>
        </TermInfo>
      </Terms>
    </TaxKeywordTaxHTField>
    <j129f3114929433a812312450a84994c xmlns="5a4b3278-325d-441a-b38f-6f1926bc734e">
      <Terms xmlns="http://schemas.microsoft.com/office/infopath/2007/PartnerControls"/>
    </j129f3114929433a812312450a84994c>
    <TaxCatchAll xmlns="230e9df3-be65-4c73-a93b-d1236ebd677e">
      <Value>20</Value>
      <Value>19</Value>
      <Value>16</Value>
      <Value>21</Value>
    </TaxCatchAll>
    <e1750f71052543bd8c4d7217e9f56da0 xmlns="5a4b3278-325d-441a-b38f-6f1926bc734e">
      <Terms xmlns="http://schemas.microsoft.com/office/infopath/2007/PartnerControls"/>
    </e1750f71052543bd8c4d7217e9f56da0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606EF5350B4AC34299E527B9221D6B5E001A2DF7EB5935C14F830206357EC2322C" ma:contentTypeVersion="30" ma:contentTypeDescription="" ma:contentTypeScope="" ma:versionID="89a236a14fe01b50fc9ce03f4d73a391">
  <xsd:schema xmlns:xsd="http://www.w3.org/2001/XMLSchema" xmlns:xs="http://www.w3.org/2001/XMLSchema" xmlns:p="http://schemas.microsoft.com/office/2006/metadata/properties" xmlns:ns1="http://schemas.microsoft.com/sharepoint/v3" xmlns:ns2="5a4b3278-325d-441a-b38f-6f1926bc734e" xmlns:ns3="230e9df3-be65-4c73-a93b-d1236ebd677e" xmlns:ns5="9d1f81f6-e953-47ea-988e-33ed651c58e6" targetNamespace="http://schemas.microsoft.com/office/2006/metadata/properties" ma:root="true" ma:fieldsID="5d0402a6412bf30be66bcd261b52ef91" ns1:_="" ns2:_="" ns3:_="" ns5:_="">
    <xsd:import namespace="http://schemas.microsoft.com/sharepoint/v3"/>
    <xsd:import namespace="5a4b3278-325d-441a-b38f-6f1926bc734e"/>
    <xsd:import namespace="230e9df3-be65-4c73-a93b-d1236ebd677e"/>
    <xsd:import namespace="9d1f81f6-e953-47ea-988e-33ed651c58e6"/>
    <xsd:element name="properties">
      <xsd:complexType>
        <xsd:sequence>
          <xsd:element name="documentManagement">
            <xsd:complexType>
              <xsd:all>
                <xsd:element ref="ns2:o33121adfc264c7dbcad13be7db3ea4b" minOccurs="0"/>
                <xsd:element ref="ns3:TaxCatchAll" minOccurs="0"/>
                <xsd:element ref="ns3:TaxCatchAllLabel" minOccurs="0"/>
                <xsd:element ref="ns2:c4b02e5b2c48420dbed84c0f2f02e9a3" minOccurs="0"/>
                <xsd:element ref="ns2:ba5aa7e3a41a404e868a451481761228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j129f3114929433a812312450a84994c" minOccurs="0"/>
                <xsd:element ref="ns2:e1750f71052543bd8c4d7217e9f56da0" minOccurs="0"/>
                <xsd:element ref="ns2:Session_x0020_Code" minOccurs="0"/>
                <xsd:element ref="ns2:MS_x0020_Content_x0020_Owner" minOccurs="0"/>
                <xsd:element ref="ns2:j478fa01fff54a9d85f93cc1f742caa8" minOccurs="0"/>
                <xsd:element ref="ns2:n26c0b7259a14f82a9880173edc4cb73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5:MediaServiceMetadata" minOccurs="0"/>
                <xsd:element ref="ns5:MediaServiceFastMetadata" minOccurs="0"/>
                <xsd:element ref="ns5:MediaServiceEventHashCode" minOccurs="0"/>
                <xsd:element ref="ns5:MediaServiceGeneration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  <xsd:element name="_ip_UnifiedCompliancePolicyProperties" ma:index="4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4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4b3278-325d-441a-b38f-6f1926bc734e" elementFormDefault="qualified">
    <xsd:import namespace="http://schemas.microsoft.com/office/2006/documentManagement/types"/>
    <xsd:import namespace="http://schemas.microsoft.com/office/infopath/2007/PartnerControls"/>
    <xsd:element name="o33121adfc264c7dbcad13be7db3ea4b" ma:index="8" nillable="true" ma:taxonomy="true" ma:internalName="o33121adfc264c7dbcad13be7db3ea4b" ma:taxonomyFieldName="Event_x0020_Name" ma:displayName="Event Name" ma:default="" ma:fieldId="{833121ad-fc26-4c7d-bcad-13be7db3ea4b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c4b02e5b2c48420dbed84c0f2f02e9a3" ma:index="12" nillable="true" ma:taxonomy="true" ma:internalName="c4b02e5b2c48420dbed84c0f2f02e9a3" ma:taxonomyFieldName="Event_x0020_Location" ma:displayName="Event Location" ma:default="" ma:fieldId="{c4b02e5b-2c48-420d-bed8-4c0f2f02e9a3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a5aa7e3a41a404e868a451481761228" ma:index="14" nillable="true" ma:taxonomy="true" ma:internalName="ba5aa7e3a41a404e868a451481761228" ma:taxonomyFieldName="Event_x0020_Venue" ma:displayName="Event Venue" ma:default="" ma:fieldId="{ba5aa7e3-a41a-404e-868a-451481761228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j129f3114929433a812312450a84994c" ma:index="21" nillable="true" ma:taxonomy="true" ma:internalName="j129f3114929433a812312450a84994c" ma:taxonomyFieldName="Product" ma:displayName="Product" ma:default="" ma:fieldId="{3129f311-4929-433a-8123-12450a84994c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750f71052543bd8c4d7217e9f56da0" ma:index="23" nillable="true" ma:taxonomy="true" ma:internalName="e1750f71052543bd8c4d7217e9f56da0" ma:taxonomyFieldName="Campaign" ma:displayName="Campaign" ma:default="" ma:fieldId="{e1750f71-0525-43bd-8c4d-7217e9f56da0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j478fa01fff54a9d85f93cc1f742caa8" ma:index="27" nillable="true" ma:taxonomy="true" ma:internalName="j478fa01fff54a9d85f93cc1f742caa8" ma:taxonomyFieldName="Track" ma:displayName="Track" ma:default="" ma:fieldId="{3478fa01-fff5-4a9d-85f9-3cc1f742caa8}" ma:sspId="e385fb40-52d4-4fae-9c5b-3e8ff8a5878e" ma:termSetId="3d852f0a-ed69-4ada-86bc-dbe628c826af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n26c0b7259a14f82a9880173edc4cb73" ma:index="29" nillable="true" ma:taxonomy="true" ma:internalName="n26c0b7259a14f82a9880173edc4cb73" ma:taxonomyFieldName="Audience1" ma:displayName="Audience" ma:default="" ma:fieldId="{726c0b72-59a1-4f82-a988-0173edc4cb73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39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40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8a521885-91de-4219-9471-899125a19f6f}" ma:internalName="TaxCatchAll" ma:showField="CatchAllData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a521885-91de-4219-9471-899125a19f6f}" ma:internalName="TaxCatchAllLabel" ma:readOnly="true" ma:showField="CatchAllDataLabel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1f81f6-e953-47ea-988e-33ed651c58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4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4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4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5a4b3278-325d-441a-b38f-6f1926bc734e"/>
    <ds:schemaRef ds:uri="http://purl.org/dc/elements/1.1/"/>
    <ds:schemaRef ds:uri="http://schemas.microsoft.com/office/2006/metadata/properties"/>
    <ds:schemaRef ds:uri="230e9df3-be65-4c73-a93b-d1236ebd677e"/>
    <ds:schemaRef ds:uri="http://schemas.microsoft.com/sharepoint/v3"/>
    <ds:schemaRef ds:uri="http://purl.org/dc/terms/"/>
    <ds:schemaRef ds:uri="9d1f81f6-e953-47ea-988e-33ed651c58e6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2A81593-B7B2-4F2D-B3F7-9BF91FDA44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a4b3278-325d-441a-b38f-6f1926bc734e"/>
    <ds:schemaRef ds:uri="230e9df3-be65-4c73-a93b-d1236ebd677e"/>
    <ds:schemaRef ds:uri="9d1f81f6-e953-47ea-988e-33ed651c58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Microsoft_Ready_Breakout_Template_v04</Template>
  <TotalTime>132</TotalTime>
  <Words>1787</Words>
  <Application>Microsoft Office PowerPoint</Application>
  <PresentationFormat>Widescreen</PresentationFormat>
  <Paragraphs>654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Arial</vt:lpstr>
      <vt:lpstr>Bell MT</vt:lpstr>
      <vt:lpstr>Calibri Light</vt:lpstr>
      <vt:lpstr>Cambria Math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9-51027_Microsoft_Ready_Template</vt:lpstr>
      <vt:lpstr>Azure PPT Template - 2018</vt:lpstr>
      <vt:lpstr>OpenHack:  Deep Learning</vt:lpstr>
      <vt:lpstr>What will I learn?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Hands-On Machine Learning for Computer Vision</dc:title>
  <dc:subject>Microsoft Ready</dc:subject>
  <dc:creator>MS Events 1683</dc:creator>
  <cp:keywords>Microsoft Ready</cp:keywords>
  <dc:description/>
  <cp:lastModifiedBy>dave wentzel</cp:lastModifiedBy>
  <cp:revision>13</cp:revision>
  <dcterms:created xsi:type="dcterms:W3CDTF">2019-02-11T17:06:25Z</dcterms:created>
  <dcterms:modified xsi:type="dcterms:W3CDTF">2019-04-11T21:13:56Z</dcterms:modified>
  <cp:category>Microsoft Ready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0x010100606EF5350B4AC34299E527B9221D6B5E001A2DF7EB5935C14F830206357EC2322C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20;#Washington State Convention and Trade Center|2ebf141d-f871-4cc9-bf08-f87f112ab464</vt:lpwstr>
  </property>
  <property fmtid="{D5CDD505-2E9C-101B-9397-08002B2CF9AE}" pid="7" name="Track">
    <vt:lpwstr/>
  </property>
  <property fmtid="{D5CDD505-2E9C-101B-9397-08002B2CF9AE}" pid="8" name="Event Location">
    <vt:lpwstr>19;#Seattle|54f46ed2-c77e-4a59-b182-a4171fdb0d11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16;#Microsoft Ready|3ca26e5f-dc1b-4496-bbb3-9dc6901a235f</vt:lpwstr>
  </property>
  <property fmtid="{D5CDD505-2E9C-101B-9397-08002B2CF9AE}" pid="21" name="Event Name">
    <vt:lpwstr>21;#Microsoft Ready|3ca26e5f-dc1b-4496-bbb3-9dc6901a235f</vt:lpwstr>
  </property>
  <property fmtid="{D5CDD505-2E9C-101B-9397-08002B2CF9AE}" pid="22" name="Audience1">
    <vt:lpwstr/>
  </property>
</Properties>
</file>